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CC26EC-3E42-41F3-999A-9F4ACCCBCC51}" v="21" dt="2025-08-29T23:38:24.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2"/>
    <p:restoredTop sz="94694"/>
  </p:normalViewPr>
  <p:slideViewPr>
    <p:cSldViewPr snapToGrid="0">
      <p:cViewPr>
        <p:scale>
          <a:sx n="138" d="100"/>
          <a:sy n="138" d="100"/>
        </p:scale>
        <p:origin x="-9979" y="-48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Lossman" userId="5b6b03da-8ec1-40cd-941d-3eaf10cb24d2" providerId="ADAL" clId="{82CC26EC-3E42-41F3-999A-9F4ACCCBCC51}"/>
    <pc:docChg chg="undo redo custSel modSld">
      <pc:chgData name="Emily Lossman" userId="5b6b03da-8ec1-40cd-941d-3eaf10cb24d2" providerId="ADAL" clId="{82CC26EC-3E42-41F3-999A-9F4ACCCBCC51}" dt="2025-08-29T23:43:59.472" v="7718" actId="14100"/>
      <pc:docMkLst>
        <pc:docMk/>
      </pc:docMkLst>
      <pc:sldChg chg="addSp delSp modSp mod">
        <pc:chgData name="Emily Lossman" userId="5b6b03da-8ec1-40cd-941d-3eaf10cb24d2" providerId="ADAL" clId="{82CC26EC-3E42-41F3-999A-9F4ACCCBCC51}" dt="2025-08-29T23:43:59.472" v="7718" actId="14100"/>
        <pc:sldMkLst>
          <pc:docMk/>
          <pc:sldMk cId="1182270003" sldId="256"/>
        </pc:sldMkLst>
        <pc:spChg chg="mod">
          <ac:chgData name="Emily Lossman" userId="5b6b03da-8ec1-40cd-941d-3eaf10cb24d2" providerId="ADAL" clId="{82CC26EC-3E42-41F3-999A-9F4ACCCBCC51}" dt="2025-08-29T23:05:04.239" v="7346" actId="1076"/>
          <ac:spMkLst>
            <pc:docMk/>
            <pc:sldMk cId="1182270003" sldId="256"/>
            <ac:spMk id="4" creationId="{EDA12E08-8326-8D28-ED72-6C08C9B34DDB}"/>
          </ac:spMkLst>
        </pc:spChg>
        <pc:spChg chg="mod">
          <ac:chgData name="Emily Lossman" userId="5b6b03da-8ec1-40cd-941d-3eaf10cb24d2" providerId="ADAL" clId="{82CC26EC-3E42-41F3-999A-9F4ACCCBCC51}" dt="2025-08-29T04:17:42.364" v="478" actId="20577"/>
          <ac:spMkLst>
            <pc:docMk/>
            <pc:sldMk cId="1182270003" sldId="256"/>
            <ac:spMk id="5" creationId="{9B408A46-4B29-4B24-E9DF-4986C7FB73F7}"/>
          </ac:spMkLst>
        </pc:spChg>
        <pc:spChg chg="mod">
          <ac:chgData name="Emily Lossman" userId="5b6b03da-8ec1-40cd-941d-3eaf10cb24d2" providerId="ADAL" clId="{82CC26EC-3E42-41F3-999A-9F4ACCCBCC51}" dt="2025-08-29T23:43:09.632" v="7717" actId="20577"/>
          <ac:spMkLst>
            <pc:docMk/>
            <pc:sldMk cId="1182270003" sldId="256"/>
            <ac:spMk id="8" creationId="{B74277B4-E8D3-5B1F-41D6-0CFA5570B5D8}"/>
          </ac:spMkLst>
        </pc:spChg>
        <pc:spChg chg="mod">
          <ac:chgData name="Emily Lossman" userId="5b6b03da-8ec1-40cd-941d-3eaf10cb24d2" providerId="ADAL" clId="{82CC26EC-3E42-41F3-999A-9F4ACCCBCC51}" dt="2025-08-29T04:18:29.328" v="530" actId="20577"/>
          <ac:spMkLst>
            <pc:docMk/>
            <pc:sldMk cId="1182270003" sldId="256"/>
            <ac:spMk id="9" creationId="{52EC669B-E17E-EA2C-9364-561F5A49768B}"/>
          </ac:spMkLst>
        </pc:spChg>
        <pc:spChg chg="mod">
          <ac:chgData name="Emily Lossman" userId="5b6b03da-8ec1-40cd-941d-3eaf10cb24d2" providerId="ADAL" clId="{82CC26EC-3E42-41F3-999A-9F4ACCCBCC51}" dt="2025-08-29T23:37:48.503" v="7626" actId="20577"/>
          <ac:spMkLst>
            <pc:docMk/>
            <pc:sldMk cId="1182270003" sldId="256"/>
            <ac:spMk id="10" creationId="{A2EBEC17-1D4D-C8B7-E76D-3D80C9A3FA3C}"/>
          </ac:spMkLst>
        </pc:spChg>
        <pc:spChg chg="mod">
          <ac:chgData name="Emily Lossman" userId="5b6b03da-8ec1-40cd-941d-3eaf10cb24d2" providerId="ADAL" clId="{82CC26EC-3E42-41F3-999A-9F4ACCCBCC51}" dt="2025-08-29T23:07:04.674" v="7435" actId="1076"/>
          <ac:spMkLst>
            <pc:docMk/>
            <pc:sldMk cId="1182270003" sldId="256"/>
            <ac:spMk id="13" creationId="{5CB5C016-7C65-AF2D-F51F-FEC93F418C9A}"/>
          </ac:spMkLst>
        </pc:spChg>
        <pc:spChg chg="add mod">
          <ac:chgData name="Emily Lossman" userId="5b6b03da-8ec1-40cd-941d-3eaf10cb24d2" providerId="ADAL" clId="{82CC26EC-3E42-41F3-999A-9F4ACCCBCC51}" dt="2025-08-29T23:38:09.251" v="7633" actId="1076"/>
          <ac:spMkLst>
            <pc:docMk/>
            <pc:sldMk cId="1182270003" sldId="256"/>
            <ac:spMk id="46" creationId="{6B03087D-512C-EF60-0DB4-7DB746B0E0BB}"/>
          </ac:spMkLst>
        </pc:spChg>
        <pc:spChg chg="add mod">
          <ac:chgData name="Emily Lossman" userId="5b6b03da-8ec1-40cd-941d-3eaf10cb24d2" providerId="ADAL" clId="{82CC26EC-3E42-41F3-999A-9F4ACCCBCC51}" dt="2025-08-29T23:42:29.765" v="7672" actId="115"/>
          <ac:spMkLst>
            <pc:docMk/>
            <pc:sldMk cId="1182270003" sldId="256"/>
            <ac:spMk id="47" creationId="{8F8AC9E3-E560-CD08-9762-B1A76BE84BBE}"/>
          </ac:spMkLst>
        </pc:spChg>
        <pc:graphicFrameChg chg="add del mod modGraphic">
          <ac:chgData name="Emily Lossman" userId="5b6b03da-8ec1-40cd-941d-3eaf10cb24d2" providerId="ADAL" clId="{82CC26EC-3E42-41F3-999A-9F4ACCCBCC51}" dt="2025-08-29T08:22:18.609" v="2548" actId="478"/>
          <ac:graphicFrameMkLst>
            <pc:docMk/>
            <pc:sldMk cId="1182270003" sldId="256"/>
            <ac:graphicFrameMk id="7" creationId="{5A02C2F5-0C8A-C2AD-0632-BE92BFBC7E4D}"/>
          </ac:graphicFrameMkLst>
        </pc:graphicFrameChg>
        <pc:picChg chg="add del mod">
          <ac:chgData name="Emily Lossman" userId="5b6b03da-8ec1-40cd-941d-3eaf10cb24d2" providerId="ADAL" clId="{82CC26EC-3E42-41F3-999A-9F4ACCCBCC51}" dt="2025-08-29T22:54:04.185" v="6931" actId="21"/>
          <ac:picMkLst>
            <pc:docMk/>
            <pc:sldMk cId="1182270003" sldId="256"/>
            <ac:picMk id="2" creationId="{737EA711-DF10-6106-AF23-BC72038AEFF1}"/>
          </ac:picMkLst>
        </pc:picChg>
        <pc:picChg chg="del mod">
          <ac:chgData name="Emily Lossman" userId="5b6b03da-8ec1-40cd-941d-3eaf10cb24d2" providerId="ADAL" clId="{82CC26EC-3E42-41F3-999A-9F4ACCCBCC51}" dt="2025-08-29T07:18:39.025" v="2189" actId="478"/>
          <ac:picMkLst>
            <pc:docMk/>
            <pc:sldMk cId="1182270003" sldId="256"/>
            <ac:picMk id="3" creationId="{28AB682C-BA6F-FA7E-433B-7726BA07A740}"/>
          </ac:picMkLst>
        </pc:picChg>
        <pc:picChg chg="add mod">
          <ac:chgData name="Emily Lossman" userId="5b6b03da-8ec1-40cd-941d-3eaf10cb24d2" providerId="ADAL" clId="{82CC26EC-3E42-41F3-999A-9F4ACCCBCC51}" dt="2025-08-29T23:04:58.205" v="7345" actId="1076"/>
          <ac:picMkLst>
            <pc:docMk/>
            <pc:sldMk cId="1182270003" sldId="256"/>
            <ac:picMk id="6" creationId="{084961E7-448D-F2A7-2D76-49C132768E49}"/>
          </ac:picMkLst>
        </pc:picChg>
        <pc:picChg chg="del">
          <ac:chgData name="Emily Lossman" userId="5b6b03da-8ec1-40cd-941d-3eaf10cb24d2" providerId="ADAL" clId="{82CC26EC-3E42-41F3-999A-9F4ACCCBCC51}" dt="2025-08-29T07:23:51.905" v="2535" actId="478"/>
          <ac:picMkLst>
            <pc:docMk/>
            <pc:sldMk cId="1182270003" sldId="256"/>
            <ac:picMk id="12" creationId="{1E3ADCEA-C62A-9976-81CA-04DD2944A8C8}"/>
          </ac:picMkLst>
        </pc:picChg>
        <pc:picChg chg="add del mod modCrop">
          <ac:chgData name="Emily Lossman" userId="5b6b03da-8ec1-40cd-941d-3eaf10cb24d2" providerId="ADAL" clId="{82CC26EC-3E42-41F3-999A-9F4ACCCBCC51}" dt="2025-08-29T22:41:37.260" v="6659" actId="478"/>
          <ac:picMkLst>
            <pc:docMk/>
            <pc:sldMk cId="1182270003" sldId="256"/>
            <ac:picMk id="14" creationId="{BE70458C-4E88-6532-7526-38A579196E6F}"/>
          </ac:picMkLst>
        </pc:picChg>
        <pc:picChg chg="add del mod">
          <ac:chgData name="Emily Lossman" userId="5b6b03da-8ec1-40cd-941d-3eaf10cb24d2" providerId="ADAL" clId="{82CC26EC-3E42-41F3-999A-9F4ACCCBCC51}" dt="2025-08-29T22:41:35.877" v="6658" actId="478"/>
          <ac:picMkLst>
            <pc:docMk/>
            <pc:sldMk cId="1182270003" sldId="256"/>
            <ac:picMk id="16" creationId="{7D37F7E4-F1C0-C3B1-D1CC-526BC75D325E}"/>
          </ac:picMkLst>
        </pc:picChg>
        <pc:picChg chg="add del mod">
          <ac:chgData name="Emily Lossman" userId="5b6b03da-8ec1-40cd-941d-3eaf10cb24d2" providerId="ADAL" clId="{82CC26EC-3E42-41F3-999A-9F4ACCCBCC51}" dt="2025-08-29T22:43:53.730" v="6721" actId="478"/>
          <ac:picMkLst>
            <pc:docMk/>
            <pc:sldMk cId="1182270003" sldId="256"/>
            <ac:picMk id="18" creationId="{AB7EB73D-6444-01D0-B5BF-F1CA6F686D59}"/>
          </ac:picMkLst>
        </pc:picChg>
        <pc:picChg chg="add del mod">
          <ac:chgData name="Emily Lossman" userId="5b6b03da-8ec1-40cd-941d-3eaf10cb24d2" providerId="ADAL" clId="{82CC26EC-3E42-41F3-999A-9F4ACCCBCC51}" dt="2025-08-29T08:35:01.444" v="2661" actId="478"/>
          <ac:picMkLst>
            <pc:docMk/>
            <pc:sldMk cId="1182270003" sldId="256"/>
            <ac:picMk id="20" creationId="{CC27DA8F-2A25-2042-8FCD-BC51B07E7BDB}"/>
          </ac:picMkLst>
        </pc:picChg>
        <pc:picChg chg="add del mod">
          <ac:chgData name="Emily Lossman" userId="5b6b03da-8ec1-40cd-941d-3eaf10cb24d2" providerId="ADAL" clId="{82CC26EC-3E42-41F3-999A-9F4ACCCBCC51}" dt="2025-08-29T08:36:13.382" v="2669" actId="478"/>
          <ac:picMkLst>
            <pc:docMk/>
            <pc:sldMk cId="1182270003" sldId="256"/>
            <ac:picMk id="22" creationId="{4421FF1F-4461-8D9C-237B-E1996A8B3BC7}"/>
          </ac:picMkLst>
        </pc:picChg>
        <pc:picChg chg="add del mod">
          <ac:chgData name="Emily Lossman" userId="5b6b03da-8ec1-40cd-941d-3eaf10cb24d2" providerId="ADAL" clId="{82CC26EC-3E42-41F3-999A-9F4ACCCBCC51}" dt="2025-08-29T10:17:10.528" v="3389" actId="478"/>
          <ac:picMkLst>
            <pc:docMk/>
            <pc:sldMk cId="1182270003" sldId="256"/>
            <ac:picMk id="24" creationId="{27711884-A46F-7FEC-2B88-9341A18E4CDB}"/>
          </ac:picMkLst>
        </pc:picChg>
        <pc:picChg chg="add del mod">
          <ac:chgData name="Emily Lossman" userId="5b6b03da-8ec1-40cd-941d-3eaf10cb24d2" providerId="ADAL" clId="{82CC26EC-3E42-41F3-999A-9F4ACCCBCC51}" dt="2025-08-29T21:18:58.165" v="3811" actId="478"/>
          <ac:picMkLst>
            <pc:docMk/>
            <pc:sldMk cId="1182270003" sldId="256"/>
            <ac:picMk id="26" creationId="{7F723AB9-662C-D608-A232-6725B7AE84D4}"/>
          </ac:picMkLst>
        </pc:picChg>
        <pc:picChg chg="add del mod">
          <ac:chgData name="Emily Lossman" userId="5b6b03da-8ec1-40cd-941d-3eaf10cb24d2" providerId="ADAL" clId="{82CC26EC-3E42-41F3-999A-9F4ACCCBCC51}" dt="2025-08-29T22:43:52.764" v="6720" actId="478"/>
          <ac:picMkLst>
            <pc:docMk/>
            <pc:sldMk cId="1182270003" sldId="256"/>
            <ac:picMk id="28" creationId="{F47C7C9C-2B1B-CFE9-6B43-A976B36ACF0B}"/>
          </ac:picMkLst>
        </pc:picChg>
        <pc:picChg chg="add del mod">
          <ac:chgData name="Emily Lossman" userId="5b6b03da-8ec1-40cd-941d-3eaf10cb24d2" providerId="ADAL" clId="{82CC26EC-3E42-41F3-999A-9F4ACCCBCC51}" dt="2025-08-29T22:43:41.314" v="6715" actId="478"/>
          <ac:picMkLst>
            <pc:docMk/>
            <pc:sldMk cId="1182270003" sldId="256"/>
            <ac:picMk id="30" creationId="{17B5630D-4DD6-0A54-D859-EC0B09C2D1CA}"/>
          </ac:picMkLst>
        </pc:picChg>
        <pc:picChg chg="add del mod">
          <ac:chgData name="Emily Lossman" userId="5b6b03da-8ec1-40cd-941d-3eaf10cb24d2" providerId="ADAL" clId="{82CC26EC-3E42-41F3-999A-9F4ACCCBCC51}" dt="2025-08-29T22:49:15.898" v="6794" actId="478"/>
          <ac:picMkLst>
            <pc:docMk/>
            <pc:sldMk cId="1182270003" sldId="256"/>
            <ac:picMk id="32" creationId="{2279C619-59AF-79AF-3F9E-4EFCBFE2A34F}"/>
          </ac:picMkLst>
        </pc:picChg>
        <pc:picChg chg="add del mod">
          <ac:chgData name="Emily Lossman" userId="5b6b03da-8ec1-40cd-941d-3eaf10cb24d2" providerId="ADAL" clId="{82CC26EC-3E42-41F3-999A-9F4ACCCBCC51}" dt="2025-08-29T22:48:16.145" v="6786" actId="478"/>
          <ac:picMkLst>
            <pc:docMk/>
            <pc:sldMk cId="1182270003" sldId="256"/>
            <ac:picMk id="34" creationId="{2F6C58DA-2295-6114-0857-53C56BDA2148}"/>
          </ac:picMkLst>
        </pc:picChg>
        <pc:picChg chg="add mod modCrop">
          <ac:chgData name="Emily Lossman" userId="5b6b03da-8ec1-40cd-941d-3eaf10cb24d2" providerId="ADAL" clId="{82CC26EC-3E42-41F3-999A-9F4ACCCBCC51}" dt="2025-08-29T23:07:19.653" v="7437" actId="1076"/>
          <ac:picMkLst>
            <pc:docMk/>
            <pc:sldMk cId="1182270003" sldId="256"/>
            <ac:picMk id="35" creationId="{999A2E01-E314-9733-A39A-520C4D8ACD75}"/>
          </ac:picMkLst>
        </pc:picChg>
        <pc:picChg chg="add mod">
          <ac:chgData name="Emily Lossman" userId="5b6b03da-8ec1-40cd-941d-3eaf10cb24d2" providerId="ADAL" clId="{82CC26EC-3E42-41F3-999A-9F4ACCCBCC51}" dt="2025-08-29T23:07:27.580" v="7439" actId="1076"/>
          <ac:picMkLst>
            <pc:docMk/>
            <pc:sldMk cId="1182270003" sldId="256"/>
            <ac:picMk id="37" creationId="{BF70C0D7-3DF8-42C3-09EA-8DC7ED6920D4}"/>
          </ac:picMkLst>
        </pc:picChg>
        <pc:picChg chg="add mod">
          <ac:chgData name="Emily Lossman" userId="5b6b03da-8ec1-40cd-941d-3eaf10cb24d2" providerId="ADAL" clId="{82CC26EC-3E42-41F3-999A-9F4ACCCBCC51}" dt="2025-08-29T23:07:30.316" v="7440" actId="1076"/>
          <ac:picMkLst>
            <pc:docMk/>
            <pc:sldMk cId="1182270003" sldId="256"/>
            <ac:picMk id="39" creationId="{CF4CF543-EF13-F84B-F4DB-25CDE4D392B0}"/>
          </ac:picMkLst>
        </pc:picChg>
        <pc:picChg chg="add mod">
          <ac:chgData name="Emily Lossman" userId="5b6b03da-8ec1-40cd-941d-3eaf10cb24d2" providerId="ADAL" clId="{82CC26EC-3E42-41F3-999A-9F4ACCCBCC51}" dt="2025-08-29T23:04:54.512" v="7343" actId="1076"/>
          <ac:picMkLst>
            <pc:docMk/>
            <pc:sldMk cId="1182270003" sldId="256"/>
            <ac:picMk id="40" creationId="{737EA711-DF10-6106-AF23-BC72038AEFF1}"/>
          </ac:picMkLst>
        </pc:picChg>
        <pc:picChg chg="add mod modCrop">
          <ac:chgData name="Emily Lossman" userId="5b6b03da-8ec1-40cd-941d-3eaf10cb24d2" providerId="ADAL" clId="{82CC26EC-3E42-41F3-999A-9F4ACCCBCC51}" dt="2025-08-29T23:43:59.472" v="7718" actId="14100"/>
          <ac:picMkLst>
            <pc:docMk/>
            <pc:sldMk cId="1182270003" sldId="256"/>
            <ac:picMk id="42" creationId="{6DF3077C-1277-17ED-DE85-B90C71A7D586}"/>
          </ac:picMkLst>
        </pc:picChg>
        <pc:picChg chg="add mod modCrop">
          <ac:chgData name="Emily Lossman" userId="5b6b03da-8ec1-40cd-941d-3eaf10cb24d2" providerId="ADAL" clId="{82CC26EC-3E42-41F3-999A-9F4ACCCBCC51}" dt="2025-08-29T23:37:54.996" v="7628" actId="1076"/>
          <ac:picMkLst>
            <pc:docMk/>
            <pc:sldMk cId="1182270003" sldId="256"/>
            <ac:picMk id="44" creationId="{0B692EBE-D152-2DE0-135D-B95EFD4A5350}"/>
          </ac:picMkLst>
        </pc:picChg>
        <pc:picChg chg="add del mod">
          <ac:chgData name="Emily Lossman" userId="5b6b03da-8ec1-40cd-941d-3eaf10cb24d2" providerId="ADAL" clId="{82CC26EC-3E42-41F3-999A-9F4ACCCBCC51}" dt="2025-08-29T22:56:19.235" v="6971" actId="478"/>
          <ac:picMkLst>
            <pc:docMk/>
            <pc:sldMk cId="1182270003" sldId="256"/>
            <ac:picMk id="1026" creationId="{BA773496-77D5-075E-C1CF-E0E5BA2548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293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BA3F3F4-EFAE-DFD9-A11B-5E51B54AB71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92122" y="28628956"/>
            <a:ext cx="5361843" cy="3097954"/>
          </a:xfrm>
          <a:prstGeom prst="rect">
            <a:avLst/>
          </a:prstGeom>
        </p:spPr>
      </p:pic>
      <p:pic>
        <p:nvPicPr>
          <p:cNvPr id="9" name="Picture 8">
            <a:extLst>
              <a:ext uri="{FF2B5EF4-FFF2-40B4-BE49-F238E27FC236}">
                <a16:creationId xmlns:a16="http://schemas.microsoft.com/office/drawing/2014/main" id="{4E6E764E-62BE-AD2E-7A02-8C4D549EC4F0}"/>
              </a:ext>
            </a:extLst>
          </p:cNvPr>
          <p:cNvPicPr>
            <a:picLocks noChangeAspect="1"/>
          </p:cNvPicPr>
          <p:nvPr userDrawn="1"/>
        </p:nvPicPr>
        <p:blipFill>
          <a:blip r:embed="rId5"/>
          <a:stretch>
            <a:fillRect/>
          </a:stretch>
        </p:blipFill>
        <p:spPr>
          <a:xfrm>
            <a:off x="9029836" y="29701682"/>
            <a:ext cx="4190728" cy="1072422"/>
          </a:xfrm>
          <a:prstGeom prst="rect">
            <a:avLst/>
          </a:prstGeom>
        </p:spPr>
      </p:pic>
      <p:sp>
        <p:nvSpPr>
          <p:cNvPr id="12" name="Rectangle 11">
            <a:extLst>
              <a:ext uri="{FF2B5EF4-FFF2-40B4-BE49-F238E27FC236}">
                <a16:creationId xmlns:a16="http://schemas.microsoft.com/office/drawing/2014/main" id="{0780C0E4-5D0E-FC10-0689-DB6F95F48396}"/>
              </a:ext>
            </a:extLst>
          </p:cNvPr>
          <p:cNvSpPr/>
          <p:nvPr userDrawn="1"/>
        </p:nvSpPr>
        <p:spPr>
          <a:xfrm>
            <a:off x="1802630" y="28281085"/>
            <a:ext cx="18288000" cy="118872"/>
          </a:xfrm>
          <a:prstGeom prst="rect">
            <a:avLst/>
          </a:prstGeom>
          <a:solidFill>
            <a:srgbClr val="9D15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F796FD6-DDE7-B730-5FE9-CCC7882D3EFD}"/>
              </a:ext>
            </a:extLst>
          </p:cNvPr>
          <p:cNvSpPr/>
          <p:nvPr userDrawn="1"/>
        </p:nvSpPr>
        <p:spPr>
          <a:xfrm>
            <a:off x="1802630" y="4597607"/>
            <a:ext cx="16995036" cy="118872"/>
          </a:xfrm>
          <a:prstGeom prst="rect">
            <a:avLst/>
          </a:prstGeom>
          <a:solidFill>
            <a:srgbClr val="9D15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yellow diamond shaped object on a black background&#10;&#10;Description automatically generated">
            <a:extLst>
              <a:ext uri="{FF2B5EF4-FFF2-40B4-BE49-F238E27FC236}">
                <a16:creationId xmlns:a16="http://schemas.microsoft.com/office/drawing/2014/main" id="{F2FBA336-38A8-BEE0-F026-B6DC742BD9A5}"/>
              </a:ext>
            </a:extLst>
          </p:cNvPr>
          <p:cNvPicPr>
            <a:picLocks noChangeAspect="1"/>
          </p:cNvPicPr>
          <p:nvPr userDrawn="1"/>
        </p:nvPicPr>
        <p:blipFill>
          <a:blip r:embed="rId6"/>
          <a:stretch>
            <a:fillRect/>
          </a:stretch>
        </p:blipFill>
        <p:spPr>
          <a:xfrm>
            <a:off x="19110916" y="4167186"/>
            <a:ext cx="979714" cy="979714"/>
          </a:xfrm>
          <a:prstGeom prst="rect">
            <a:avLst/>
          </a:prstGeom>
        </p:spPr>
      </p:pic>
      <p:pic>
        <p:nvPicPr>
          <p:cNvPr id="23" name="Picture 22" descr="A logo with a red circle&#10;&#10;Description automatically generated">
            <a:extLst>
              <a:ext uri="{FF2B5EF4-FFF2-40B4-BE49-F238E27FC236}">
                <a16:creationId xmlns:a16="http://schemas.microsoft.com/office/drawing/2014/main" id="{03B2E5B9-D9AB-6A9A-1497-473134AF8F62}"/>
              </a:ext>
            </a:extLst>
          </p:cNvPr>
          <p:cNvPicPr>
            <a:picLocks noChangeAspect="1"/>
          </p:cNvPicPr>
          <p:nvPr userDrawn="1"/>
        </p:nvPicPr>
        <p:blipFill>
          <a:blip r:embed="rId7"/>
          <a:stretch>
            <a:fillRect/>
          </a:stretch>
        </p:blipFill>
        <p:spPr>
          <a:xfrm>
            <a:off x="15775498" y="29646094"/>
            <a:ext cx="4537303" cy="2060040"/>
          </a:xfrm>
          <a:prstGeom prst="rect">
            <a:avLst/>
          </a:prstGeom>
        </p:spPr>
      </p:pic>
    </p:spTree>
    <p:extLst>
      <p:ext uri="{BB962C8B-B14F-4D97-AF65-F5344CB8AC3E}">
        <p14:creationId xmlns:p14="http://schemas.microsoft.com/office/powerpoint/2010/main" val="2517095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9">
            <a:extLst>
              <a:ext uri="{FF2B5EF4-FFF2-40B4-BE49-F238E27FC236}">
                <a16:creationId xmlns:a16="http://schemas.microsoft.com/office/drawing/2014/main" id="{9B408A46-4B29-4B24-E9DF-4986C7FB73F7}"/>
              </a:ext>
            </a:extLst>
          </p:cNvPr>
          <p:cNvSpPr txBox="1">
            <a:spLocks/>
          </p:cNvSpPr>
          <p:nvPr/>
        </p:nvSpPr>
        <p:spPr bwMode="auto">
          <a:xfrm>
            <a:off x="1371600" y="1638300"/>
            <a:ext cx="18288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00" tIns="219450" rIns="438900" bIns="219450"/>
          <a:lstStyle>
            <a:lvl1pPr defTabSz="3001963">
              <a:defRPr sz="6100">
                <a:solidFill>
                  <a:schemeClr val="tx1"/>
                </a:solidFill>
                <a:latin typeface="Arial" panose="020B0604020202020204" pitchFamily="34" charset="0"/>
                <a:ea typeface="ＭＳ Ｐゴシック" panose="020B0600070205080204" pitchFamily="34" charset="-128"/>
              </a:defRPr>
            </a:lvl1pPr>
            <a:lvl2pPr marL="742950" indent="-285750" defTabSz="3001963">
              <a:defRPr sz="6100">
                <a:solidFill>
                  <a:schemeClr val="tx1"/>
                </a:solidFill>
                <a:latin typeface="Arial" panose="020B0604020202020204" pitchFamily="34" charset="0"/>
                <a:ea typeface="ＭＳ Ｐゴシック" panose="020B0600070205080204" pitchFamily="34" charset="-128"/>
              </a:defRPr>
            </a:lvl2pPr>
            <a:lvl3pPr marL="1143000" indent="-228600" defTabSz="3001963">
              <a:defRPr sz="6100">
                <a:solidFill>
                  <a:schemeClr val="tx1"/>
                </a:solidFill>
                <a:latin typeface="Arial" panose="020B0604020202020204" pitchFamily="34" charset="0"/>
                <a:ea typeface="ＭＳ Ｐゴシック" panose="020B0600070205080204" pitchFamily="34" charset="-128"/>
              </a:defRPr>
            </a:lvl3pPr>
            <a:lvl4pPr marL="1600200" indent="-228600" defTabSz="3001963">
              <a:defRPr sz="6100">
                <a:solidFill>
                  <a:schemeClr val="tx1"/>
                </a:solidFill>
                <a:latin typeface="Arial" panose="020B0604020202020204" pitchFamily="34" charset="0"/>
                <a:ea typeface="ＭＳ Ｐゴシック" panose="020B0600070205080204" pitchFamily="34" charset="-128"/>
              </a:defRPr>
            </a:lvl4pPr>
            <a:lvl5pPr marL="2057400" indent="-228600" defTabSz="3001963">
              <a:defRPr sz="6100">
                <a:solidFill>
                  <a:schemeClr val="tx1"/>
                </a:solidFill>
                <a:latin typeface="Arial" panose="020B0604020202020204" pitchFamily="34" charset="0"/>
                <a:ea typeface="ＭＳ Ｐゴシック" panose="020B0600070205080204" pitchFamily="34" charset="-128"/>
              </a:defRPr>
            </a:lvl5pPr>
            <a:lvl6pPr marL="2514600" indent="-228600" defTabSz="3001963"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6pPr>
            <a:lvl7pPr marL="2971800" indent="-228600" defTabSz="3001963"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7pPr>
            <a:lvl8pPr marL="3429000" indent="-228600" defTabSz="3001963"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8pPr>
            <a:lvl9pPr marL="3886200" indent="-228600" defTabSz="3001963"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9pPr>
          </a:lstStyle>
          <a:p>
            <a:pPr algn="ctr">
              <a:lnSpc>
                <a:spcPct val="80000"/>
              </a:lnSpc>
              <a:buClr>
                <a:srgbClr val="953734"/>
              </a:buClr>
              <a:buSzPct val="25000"/>
            </a:pPr>
            <a:r>
              <a:rPr lang="en-US" sz="6000" b="1" dirty="0" err="1">
                <a:solidFill>
                  <a:srgbClr val="000000"/>
                </a:solidFill>
                <a:effectLst/>
                <a:latin typeface="Saira"/>
                <a:ea typeface="Arial" panose="020B0604020202020204" pitchFamily="34" charset="0"/>
              </a:rPr>
              <a:t>AquaEmpower</a:t>
            </a:r>
            <a:r>
              <a:rPr lang="en-US" sz="6000" b="1" dirty="0">
                <a:solidFill>
                  <a:srgbClr val="000000"/>
                </a:solidFill>
                <a:effectLst/>
                <a:latin typeface="Saira"/>
                <a:ea typeface="Arial" panose="020B0604020202020204" pitchFamily="34" charset="0"/>
              </a:rPr>
              <a:t>: Marine Energy Powered Offshore Aquaculture System</a:t>
            </a:r>
            <a:endParaRPr lang="en-US" altLang="en-US" sz="6000" b="1" dirty="0">
              <a:latin typeface="Saira" pitchFamily="2" charset="77"/>
              <a:sym typeface="Nunito" pitchFamily="2" charset="77"/>
            </a:endParaRPr>
          </a:p>
        </p:txBody>
      </p:sp>
      <p:sp>
        <p:nvSpPr>
          <p:cNvPr id="8" name="Shape 120">
            <a:extLst>
              <a:ext uri="{FF2B5EF4-FFF2-40B4-BE49-F238E27FC236}">
                <a16:creationId xmlns:a16="http://schemas.microsoft.com/office/drawing/2014/main" id="{B74277B4-E8D3-5B1F-41D6-0CFA5570B5D8}"/>
              </a:ext>
            </a:extLst>
          </p:cNvPr>
          <p:cNvSpPr txBox="1"/>
          <p:nvPr/>
        </p:nvSpPr>
        <p:spPr>
          <a:xfrm>
            <a:off x="1825625" y="5773843"/>
            <a:ext cx="8688388" cy="7812618"/>
          </a:xfrm>
          <a:prstGeom prst="rect">
            <a:avLst/>
          </a:prstGeom>
          <a:noFill/>
          <a:ln>
            <a:noFill/>
          </a:ln>
        </p:spPr>
        <p:style>
          <a:lnRef idx="2">
            <a:schemeClr val="dk1"/>
          </a:lnRef>
          <a:fillRef idx="1">
            <a:schemeClr val="lt1"/>
          </a:fillRef>
          <a:effectRef idx="0">
            <a:schemeClr val="dk1"/>
          </a:effectRef>
          <a:fontRef idx="minor">
            <a:schemeClr val="dk1"/>
          </a:fontRef>
        </p:style>
        <p:txBody>
          <a:bodyPr lIns="91425" tIns="45700" rIns="91425" bIns="45700"/>
          <a:lstStyle>
            <a:lvl1pPr>
              <a:defRPr sz="6100">
                <a:solidFill>
                  <a:schemeClr val="tx1"/>
                </a:solidFill>
                <a:latin typeface="Arial" panose="020B0604020202020204" pitchFamily="34" charset="0"/>
                <a:ea typeface="ＭＳ Ｐゴシック" panose="020B0600070205080204" pitchFamily="34" charset="-128"/>
              </a:defRPr>
            </a:lvl1pPr>
            <a:lvl2pPr marL="742950" indent="-285750">
              <a:defRPr sz="6100">
                <a:solidFill>
                  <a:schemeClr val="tx1"/>
                </a:solidFill>
                <a:latin typeface="Arial" panose="020B0604020202020204" pitchFamily="34" charset="0"/>
                <a:ea typeface="ＭＳ Ｐゴシック" panose="020B0600070205080204" pitchFamily="34" charset="-128"/>
              </a:defRPr>
            </a:lvl2pPr>
            <a:lvl3pPr marL="1143000" indent="-228600">
              <a:defRPr sz="6100">
                <a:solidFill>
                  <a:schemeClr val="tx1"/>
                </a:solidFill>
                <a:latin typeface="Arial" panose="020B0604020202020204" pitchFamily="34" charset="0"/>
                <a:ea typeface="ＭＳ Ｐゴシック" panose="020B0600070205080204" pitchFamily="34" charset="-128"/>
              </a:defRPr>
            </a:lvl3pPr>
            <a:lvl4pPr marL="1600200" indent="-228600">
              <a:defRPr sz="6100">
                <a:solidFill>
                  <a:schemeClr val="tx1"/>
                </a:solidFill>
                <a:latin typeface="Arial" panose="020B0604020202020204" pitchFamily="34" charset="0"/>
                <a:ea typeface="ＭＳ Ｐゴシック" panose="020B0600070205080204" pitchFamily="34" charset="-128"/>
              </a:defRPr>
            </a:lvl4pPr>
            <a:lvl5pPr marL="2057400" indent="-228600">
              <a:defRPr sz="6100">
                <a:solidFill>
                  <a:schemeClr val="tx1"/>
                </a:solidFill>
                <a:latin typeface="Arial" panose="020B0604020202020204" pitchFamily="34" charset="0"/>
                <a:ea typeface="ＭＳ Ｐゴシック" panose="020B0600070205080204" pitchFamily="34" charset="-128"/>
              </a:defRPr>
            </a:lvl5pPr>
            <a:lvl6pPr marL="2514600" indent="-228600" defTabSz="3132138"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6pPr>
            <a:lvl7pPr marL="2971800" indent="-228600" defTabSz="3132138"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7pPr>
            <a:lvl8pPr marL="3429000" indent="-228600" defTabSz="3132138"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8pPr>
            <a:lvl9pPr marL="3886200" indent="-228600" defTabSz="3132138"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9pPr>
          </a:lstStyle>
          <a:p>
            <a:pPr algn="just">
              <a:lnSpc>
                <a:spcPct val="130000"/>
              </a:lnSpc>
              <a:buClr>
                <a:srgbClr val="000000"/>
              </a:buClr>
              <a:buSzPct val="100000"/>
            </a:pPr>
            <a:r>
              <a:rPr lang="en-US" altLang="en-US" sz="2400" b="1" dirty="0">
                <a:solidFill>
                  <a:srgbClr val="CD0038"/>
                </a:solidFill>
                <a:latin typeface="IBM Plex Sans" panose="020B0503050203000203" pitchFamily="34" charset="0"/>
                <a:ea typeface="Arial Black" panose="020B0604020202020204" pitchFamily="34" charset="0"/>
                <a:sym typeface="Arial Black" panose="020B0604020202020204" pitchFamily="34" charset="0"/>
              </a:rPr>
              <a:t>Introduction</a:t>
            </a:r>
          </a:p>
          <a:p>
            <a:pPr algn="just">
              <a:lnSpc>
                <a:spcPct val="130000"/>
              </a:lnSpc>
              <a:buClr>
                <a:srgbClr val="000000"/>
              </a:buClr>
              <a:buSzPct val="100000"/>
            </a:pPr>
            <a:r>
              <a:rPr lang="en-US" sz="2400" dirty="0">
                <a:latin typeface="IBM Plex Sans" panose="020B0503050203000203" pitchFamily="34" charset="0"/>
              </a:rPr>
              <a:t>This research involves both the design and analysis of a blue energy powered, mechanized seaweed farm to determine whether modern engineering and technology has to potential to ease the financial and ecological burdens on members in coastal environmental justice communities.</a:t>
            </a:r>
          </a:p>
          <a:p>
            <a:pPr algn="just">
              <a:lnSpc>
                <a:spcPct val="130000"/>
              </a:lnSpc>
              <a:buClr>
                <a:srgbClr val="000000"/>
              </a:buClr>
              <a:buSzPct val="100000"/>
            </a:pPr>
            <a:r>
              <a:rPr lang="en-US" sz="2400" b="1" dirty="0">
                <a:solidFill>
                  <a:srgbClr val="CD0038"/>
                </a:solidFill>
                <a:latin typeface="IBM Plex Sans" panose="020B0503050203000203" pitchFamily="34" charset="0"/>
              </a:rPr>
              <a:t>Hypothesis &amp; Questions:</a:t>
            </a:r>
          </a:p>
          <a:p>
            <a:pPr algn="just">
              <a:lnSpc>
                <a:spcPct val="130000"/>
              </a:lnSpc>
              <a:buClr>
                <a:srgbClr val="000000"/>
              </a:buClr>
              <a:buSzPct val="100000"/>
            </a:pPr>
            <a:r>
              <a:rPr lang="en-US" sz="2400" dirty="0">
                <a:latin typeface="IBM Plex Sans" panose="020B0503050203000203" pitchFamily="34" charset="0"/>
              </a:rPr>
              <a:t>	Hypothesis: It is possible to develop an economically viable and sustainable mechanism to empower environmental justice communities.</a:t>
            </a:r>
          </a:p>
          <a:p>
            <a:pPr algn="just">
              <a:lnSpc>
                <a:spcPct val="130000"/>
              </a:lnSpc>
              <a:buClr>
                <a:srgbClr val="000000"/>
              </a:buClr>
              <a:buSzPct val="100000"/>
            </a:pPr>
            <a:r>
              <a:rPr lang="en-US" sz="2400" dirty="0">
                <a:latin typeface="IBM Plex Sans" panose="020B0503050203000203" pitchFamily="34" charset="0"/>
              </a:rPr>
              <a:t>	Directing questions:</a:t>
            </a:r>
          </a:p>
          <a:p>
            <a:pPr marL="514350" indent="-514350" algn="just">
              <a:lnSpc>
                <a:spcPct val="130000"/>
              </a:lnSpc>
              <a:buClr>
                <a:srgbClr val="000000"/>
              </a:buClr>
              <a:buSzPct val="100000"/>
              <a:buFont typeface="+mj-lt"/>
              <a:buAutoNum type="arabicPeriod"/>
            </a:pPr>
            <a:r>
              <a:rPr lang="en-US" sz="2400" dirty="0">
                <a:latin typeface="IBM Plex Sans" panose="020B0503050203000203" pitchFamily="34" charset="0"/>
              </a:rPr>
              <a:t>Is seaweed the ideal form of mariculture to focus on to positively impact environmental justice communities?</a:t>
            </a:r>
          </a:p>
          <a:p>
            <a:pPr marL="514350" indent="-514350" algn="just">
              <a:lnSpc>
                <a:spcPct val="130000"/>
              </a:lnSpc>
              <a:buClr>
                <a:srgbClr val="000000"/>
              </a:buClr>
              <a:buSzPct val="100000"/>
              <a:buFont typeface="+mj-lt"/>
              <a:buAutoNum type="arabicPeriod"/>
            </a:pPr>
            <a:r>
              <a:rPr lang="en-US" sz="2400" dirty="0">
                <a:latin typeface="IBM Plex Sans" panose="020B0503050203000203" pitchFamily="34" charset="0"/>
              </a:rPr>
              <a:t>What mechanism might improve upon the established cultivation method of this form of mariculture?</a:t>
            </a:r>
          </a:p>
          <a:p>
            <a:pPr marL="514350" indent="-514350" algn="just">
              <a:lnSpc>
                <a:spcPct val="130000"/>
              </a:lnSpc>
              <a:buClr>
                <a:srgbClr val="000000"/>
              </a:buClr>
              <a:buSzPct val="100000"/>
              <a:buFont typeface="+mj-lt"/>
              <a:buAutoNum type="arabicPeriod"/>
            </a:pPr>
            <a:r>
              <a:rPr lang="en-US" sz="2400" dirty="0">
                <a:latin typeface="IBM Plex Sans" panose="020B0503050203000203" pitchFamily="34" charset="0"/>
              </a:rPr>
              <a:t>How does it compare to existing methods economically and environmentally? </a:t>
            </a:r>
          </a:p>
          <a:p>
            <a:pPr marL="514350" indent="-514350" algn="just">
              <a:lnSpc>
                <a:spcPct val="130000"/>
              </a:lnSpc>
              <a:buClr>
                <a:srgbClr val="000000"/>
              </a:buClr>
              <a:buSzPct val="100000"/>
              <a:buFont typeface="+mj-lt"/>
              <a:buAutoNum type="arabicPeriod"/>
            </a:pPr>
            <a:endParaRPr lang="en-US" sz="2400" dirty="0">
              <a:latin typeface="IBM Plex Sans" panose="020B0503050203000203" pitchFamily="34" charset="0"/>
            </a:endParaRPr>
          </a:p>
          <a:p>
            <a:pPr algn="just">
              <a:lnSpc>
                <a:spcPct val="130000"/>
              </a:lnSpc>
              <a:buClr>
                <a:srgbClr val="000000"/>
              </a:buClr>
              <a:buSzPct val="100000"/>
            </a:pPr>
            <a:r>
              <a:rPr lang="en-US" sz="2400" dirty="0">
                <a:latin typeface="IBM Plex Sans" panose="020B0503050203000203" pitchFamily="34" charset="0"/>
              </a:rPr>
              <a:t>(image of a traditional seaweed farm)</a:t>
            </a:r>
          </a:p>
        </p:txBody>
      </p:sp>
      <p:sp>
        <p:nvSpPr>
          <p:cNvPr id="9" name="Shape 90">
            <a:extLst>
              <a:ext uri="{FF2B5EF4-FFF2-40B4-BE49-F238E27FC236}">
                <a16:creationId xmlns:a16="http://schemas.microsoft.com/office/drawing/2014/main" id="{52EC669B-E17E-EA2C-9364-561F5A49768B}"/>
              </a:ext>
            </a:extLst>
          </p:cNvPr>
          <p:cNvSpPr txBox="1">
            <a:spLocks/>
          </p:cNvSpPr>
          <p:nvPr/>
        </p:nvSpPr>
        <p:spPr>
          <a:xfrm>
            <a:off x="1447800" y="4626427"/>
            <a:ext cx="18669000" cy="1392239"/>
          </a:xfrm>
          <a:prstGeom prst="rect">
            <a:avLst/>
          </a:prstGeom>
          <a:noFill/>
          <a:ln>
            <a:noFill/>
          </a:ln>
        </p:spPr>
        <p:txBody>
          <a:bodyPr lIns="438900" tIns="219450" rIns="438900" bIns="219450"/>
          <a:lstStyle>
            <a:lvl1pPr marL="1123950" indent="-1123950" algn="l" defTabSz="3001963" rtl="0" eaLnBrk="0" fontAlgn="base" hangingPunct="0">
              <a:spcBef>
                <a:spcPct val="20000"/>
              </a:spcBef>
              <a:spcAft>
                <a:spcPct val="0"/>
              </a:spcAft>
              <a:buFont typeface="Arial" charset="0"/>
              <a:buChar char="•"/>
              <a:defRPr sz="9183" kern="1200">
                <a:solidFill>
                  <a:schemeClr val="tx1"/>
                </a:solidFill>
                <a:latin typeface="+mn-lt"/>
                <a:ea typeface="ＭＳ Ｐゴシック" charset="0"/>
                <a:cs typeface="ＭＳ Ｐゴシック" charset="0"/>
              </a:defRPr>
            </a:lvl1pPr>
            <a:lvl2pPr marL="2438400" indent="-936625" algn="l" defTabSz="3001963" rtl="0" eaLnBrk="0" fontAlgn="base" hangingPunct="0">
              <a:spcBef>
                <a:spcPct val="20000"/>
              </a:spcBef>
              <a:spcAft>
                <a:spcPct val="0"/>
              </a:spcAft>
              <a:buFont typeface="Arial" charset="0"/>
              <a:buChar char="–"/>
              <a:defRPr sz="7851" kern="1200">
                <a:solidFill>
                  <a:schemeClr val="tx1"/>
                </a:solidFill>
                <a:latin typeface="+mn-lt"/>
                <a:ea typeface="ＭＳ Ｐゴシック" charset="0"/>
                <a:cs typeface="+mn-cs"/>
              </a:defRPr>
            </a:lvl2pPr>
            <a:lvl3pPr marL="3752850" indent="-749300" algn="l" defTabSz="3001963" rtl="0" eaLnBrk="0" fontAlgn="base" hangingPunct="0">
              <a:spcBef>
                <a:spcPct val="20000"/>
              </a:spcBef>
              <a:spcAft>
                <a:spcPct val="0"/>
              </a:spcAft>
              <a:buFont typeface="Arial" charset="0"/>
              <a:buChar char="•"/>
              <a:defRPr sz="6589" kern="1200">
                <a:solidFill>
                  <a:schemeClr val="tx1"/>
                </a:solidFill>
                <a:latin typeface="+mn-lt"/>
                <a:ea typeface="ＭＳ Ｐゴシック" charset="0"/>
                <a:cs typeface="+mn-cs"/>
              </a:defRPr>
            </a:lvl3pPr>
            <a:lvl4pPr marL="5253038" indent="-749300" algn="l" defTabSz="3001963" rtl="0" eaLnBrk="0" fontAlgn="base" hangingPunct="0">
              <a:spcBef>
                <a:spcPct val="20000"/>
              </a:spcBef>
              <a:spcAft>
                <a:spcPct val="0"/>
              </a:spcAft>
              <a:buFont typeface="Arial" charset="0"/>
              <a:buChar char="–"/>
              <a:defRPr sz="5888" kern="1200">
                <a:solidFill>
                  <a:schemeClr val="tx1"/>
                </a:solidFill>
                <a:latin typeface="+mn-lt"/>
                <a:ea typeface="ＭＳ Ｐゴシック" charset="0"/>
                <a:cs typeface="+mn-cs"/>
              </a:defRPr>
            </a:lvl4pPr>
            <a:lvl5pPr marL="6754813" indent="-749300" algn="l" defTabSz="3001963" rtl="0" eaLnBrk="0" fontAlgn="base" hangingPunct="0">
              <a:spcBef>
                <a:spcPct val="20000"/>
              </a:spcBef>
              <a:spcAft>
                <a:spcPct val="0"/>
              </a:spcAft>
              <a:buFont typeface="Arial" charset="0"/>
              <a:buChar char="»"/>
              <a:defRPr sz="5888" kern="1200">
                <a:solidFill>
                  <a:schemeClr val="tx1"/>
                </a:solidFill>
                <a:latin typeface="+mn-lt"/>
                <a:ea typeface="ＭＳ Ｐゴシック" charset="0"/>
                <a:cs typeface="+mn-cs"/>
              </a:defRPr>
            </a:lvl5pPr>
            <a:lvl6pPr marL="8257814" indent="-750714" algn="l" defTabSz="3002841" rtl="0" eaLnBrk="1" latinLnBrk="0" hangingPunct="1">
              <a:spcBef>
                <a:spcPct val="20000"/>
              </a:spcBef>
              <a:buFont typeface="Arial" pitchFamily="34" charset="0"/>
              <a:buChar char="•"/>
              <a:defRPr sz="5888" kern="1200">
                <a:solidFill>
                  <a:schemeClr val="tx1"/>
                </a:solidFill>
                <a:latin typeface="+mn-lt"/>
                <a:ea typeface="+mn-ea"/>
                <a:cs typeface="+mn-cs"/>
              </a:defRPr>
            </a:lvl6pPr>
            <a:lvl7pPr marL="9759234" indent="-750714" algn="l" defTabSz="3002841" rtl="0" eaLnBrk="1" latinLnBrk="0" hangingPunct="1">
              <a:spcBef>
                <a:spcPct val="20000"/>
              </a:spcBef>
              <a:buFont typeface="Arial" pitchFamily="34" charset="0"/>
              <a:buChar char="•"/>
              <a:defRPr sz="5888" kern="1200">
                <a:solidFill>
                  <a:schemeClr val="tx1"/>
                </a:solidFill>
                <a:latin typeface="+mn-lt"/>
                <a:ea typeface="+mn-ea"/>
                <a:cs typeface="+mn-cs"/>
              </a:defRPr>
            </a:lvl7pPr>
            <a:lvl8pPr marL="11260657" indent="-750714" algn="l" defTabSz="3002841" rtl="0" eaLnBrk="1" latinLnBrk="0" hangingPunct="1">
              <a:spcBef>
                <a:spcPct val="20000"/>
              </a:spcBef>
              <a:buFont typeface="Arial" pitchFamily="34" charset="0"/>
              <a:buChar char="•"/>
              <a:defRPr sz="5888" kern="1200">
                <a:solidFill>
                  <a:schemeClr val="tx1"/>
                </a:solidFill>
                <a:latin typeface="+mn-lt"/>
                <a:ea typeface="+mn-ea"/>
                <a:cs typeface="+mn-cs"/>
              </a:defRPr>
            </a:lvl8pPr>
            <a:lvl9pPr marL="12762078" indent="-750714" algn="l" defTabSz="3002841" rtl="0" eaLnBrk="1" latinLnBrk="0" hangingPunct="1">
              <a:spcBef>
                <a:spcPct val="20000"/>
              </a:spcBef>
              <a:buFont typeface="Arial" pitchFamily="34" charset="0"/>
              <a:buChar char="•"/>
              <a:defRPr sz="5888" kern="1200">
                <a:solidFill>
                  <a:schemeClr val="tx1"/>
                </a:solidFill>
                <a:latin typeface="+mn-lt"/>
                <a:ea typeface="+mn-ea"/>
                <a:cs typeface="+mn-cs"/>
              </a:defRPr>
            </a:lvl9pPr>
          </a:lstStyle>
          <a:p>
            <a:pPr marL="0" indent="0">
              <a:lnSpc>
                <a:spcPct val="90000"/>
              </a:lnSpc>
              <a:spcBef>
                <a:spcPts val="0"/>
              </a:spcBef>
              <a:buClr>
                <a:schemeClr val="dk1"/>
              </a:buClr>
              <a:buSzPct val="25000"/>
              <a:buFont typeface="Calibri"/>
              <a:buNone/>
              <a:defRPr/>
            </a:pPr>
            <a:r>
              <a:rPr lang="en-US" sz="3600" b="1" spc="100" dirty="0">
                <a:solidFill>
                  <a:schemeClr val="dk1"/>
                </a:solidFill>
                <a:latin typeface="IBM Plex Sans" panose="020B0503050203000203" pitchFamily="34" charset="0"/>
                <a:ea typeface="Calibri"/>
                <a:cs typeface="Calibri"/>
                <a:sym typeface="Calibri"/>
              </a:rPr>
              <a:t>Emily Lossman</a:t>
            </a:r>
            <a:r>
              <a:rPr lang="en-US" sz="3600" spc="100" dirty="0">
                <a:solidFill>
                  <a:schemeClr val="dk1"/>
                </a:solidFill>
                <a:latin typeface="IBM Plex Sans" panose="020B0503050203000203" pitchFamily="34" charset="0"/>
                <a:ea typeface="Calibri"/>
                <a:cs typeface="Calibri"/>
                <a:sym typeface="Calibri"/>
              </a:rPr>
              <a:t>,</a:t>
            </a:r>
            <a:r>
              <a:rPr lang="en-US" sz="3600" b="1" spc="100" dirty="0">
                <a:solidFill>
                  <a:schemeClr val="dk1"/>
                </a:solidFill>
                <a:latin typeface="IBM Plex Sans" panose="020B0503050203000203" pitchFamily="34" charset="0"/>
                <a:ea typeface="Calibri"/>
                <a:cs typeface="Calibri"/>
                <a:sym typeface="Calibri"/>
              </a:rPr>
              <a:t> </a:t>
            </a:r>
            <a:r>
              <a:rPr lang="en-US" sz="3600" spc="100" dirty="0">
                <a:solidFill>
                  <a:schemeClr val="dk1"/>
                </a:solidFill>
                <a:latin typeface="IBM Plex Sans" panose="020B0503050203000203" pitchFamily="34" charset="0"/>
                <a:ea typeface="Calibri"/>
                <a:cs typeface="Calibri"/>
                <a:sym typeface="Calibri"/>
              </a:rPr>
              <a:t>Stevens Institute of Technology</a:t>
            </a:r>
            <a:r>
              <a:rPr lang="en-US" altLang="en-US" sz="3600" dirty="0">
                <a:latin typeface="IBM Plex Sans" panose="020B0503050203000203" pitchFamily="34" charset="0"/>
                <a:ea typeface="ＭＳ Ｐゴシック" pitchFamily="34" charset="-128"/>
              </a:rPr>
              <a:t>, </a:t>
            </a:r>
          </a:p>
          <a:p>
            <a:pPr marL="0" indent="0">
              <a:lnSpc>
                <a:spcPct val="90000"/>
              </a:lnSpc>
              <a:spcBef>
                <a:spcPts val="0"/>
              </a:spcBef>
              <a:buClr>
                <a:schemeClr val="dk1"/>
              </a:buClr>
              <a:buSzPct val="25000"/>
              <a:buFont typeface="Calibri"/>
              <a:buNone/>
              <a:defRPr/>
            </a:pPr>
            <a:r>
              <a:rPr lang="en-US" sz="3600" b="1" dirty="0">
                <a:latin typeface="IBM Plex Sans" panose="020B0503050203000203" pitchFamily="34" charset="0"/>
                <a:ea typeface="ＭＳ Ｐゴシック" pitchFamily="34" charset="-128"/>
                <a:cs typeface="Nunito"/>
                <a:sym typeface="Nunito"/>
              </a:rPr>
              <a:t>Professor Jia Mi</a:t>
            </a:r>
            <a:r>
              <a:rPr lang="en-US" sz="3600" dirty="0">
                <a:latin typeface="IBM Plex Sans" panose="020B0503050203000203" pitchFamily="34" charset="0"/>
                <a:ea typeface="ＭＳ Ｐゴシック" pitchFamily="34" charset="-128"/>
                <a:cs typeface="Nunito"/>
                <a:sym typeface="Nunito"/>
              </a:rPr>
              <a:t>,</a:t>
            </a:r>
            <a:r>
              <a:rPr lang="en-US" sz="3600" b="1" dirty="0">
                <a:latin typeface="IBM Plex Sans" panose="020B0503050203000203" pitchFamily="34" charset="0"/>
                <a:ea typeface="ＭＳ Ｐゴシック" pitchFamily="34" charset="-128"/>
                <a:cs typeface="Nunito"/>
                <a:sym typeface="Nunito"/>
              </a:rPr>
              <a:t> </a:t>
            </a:r>
            <a:r>
              <a:rPr lang="en-US" sz="3600" dirty="0">
                <a:latin typeface="IBM Plex Sans" panose="020B0503050203000203" pitchFamily="34" charset="0"/>
                <a:ea typeface="ＭＳ Ｐゴシック" pitchFamily="34" charset="-128"/>
                <a:sym typeface="Nunito"/>
              </a:rPr>
              <a:t>Stevens Institute of Technology</a:t>
            </a:r>
          </a:p>
          <a:p>
            <a:pPr marL="0" indent="0">
              <a:lnSpc>
                <a:spcPct val="90000"/>
              </a:lnSpc>
              <a:spcBef>
                <a:spcPts val="0"/>
              </a:spcBef>
              <a:buClr>
                <a:schemeClr val="dk1"/>
              </a:buClr>
              <a:buSzPct val="25000"/>
              <a:buFont typeface="Calibri"/>
              <a:buNone/>
              <a:defRPr/>
            </a:pPr>
            <a:endParaRPr lang="en-US" sz="4000" spc="100" dirty="0">
              <a:solidFill>
                <a:schemeClr val="dk1"/>
              </a:solidFill>
              <a:ea typeface="Calibri"/>
              <a:cs typeface="Calibri"/>
              <a:sym typeface="Calibri"/>
            </a:endParaRPr>
          </a:p>
        </p:txBody>
      </p:sp>
      <p:sp>
        <p:nvSpPr>
          <p:cNvPr id="4" name="Shape 120">
            <a:extLst>
              <a:ext uri="{FF2B5EF4-FFF2-40B4-BE49-F238E27FC236}">
                <a16:creationId xmlns:a16="http://schemas.microsoft.com/office/drawing/2014/main" id="{EDA12E08-8326-8D28-ED72-6C08C9B34DDB}"/>
              </a:ext>
            </a:extLst>
          </p:cNvPr>
          <p:cNvSpPr txBox="1"/>
          <p:nvPr/>
        </p:nvSpPr>
        <p:spPr>
          <a:xfrm>
            <a:off x="1825625" y="15803978"/>
            <a:ext cx="8688388" cy="8970643"/>
          </a:xfrm>
          <a:prstGeom prst="rect">
            <a:avLst/>
          </a:prstGeom>
          <a:noFill/>
          <a:ln>
            <a:noFill/>
          </a:ln>
        </p:spPr>
        <p:style>
          <a:lnRef idx="2">
            <a:schemeClr val="dk1"/>
          </a:lnRef>
          <a:fillRef idx="1">
            <a:schemeClr val="lt1"/>
          </a:fillRef>
          <a:effectRef idx="0">
            <a:schemeClr val="dk1"/>
          </a:effectRef>
          <a:fontRef idx="minor">
            <a:schemeClr val="dk1"/>
          </a:fontRef>
        </p:style>
        <p:txBody>
          <a:bodyPr lIns="91425" tIns="45700" rIns="91425" bIns="45700"/>
          <a:lstStyle>
            <a:lvl1pPr>
              <a:defRPr sz="6100">
                <a:solidFill>
                  <a:schemeClr val="tx1"/>
                </a:solidFill>
                <a:latin typeface="Arial" panose="020B0604020202020204" pitchFamily="34" charset="0"/>
                <a:ea typeface="ＭＳ Ｐゴシック" panose="020B0600070205080204" pitchFamily="34" charset="-128"/>
              </a:defRPr>
            </a:lvl1pPr>
            <a:lvl2pPr marL="742950" indent="-285750">
              <a:defRPr sz="6100">
                <a:solidFill>
                  <a:schemeClr val="tx1"/>
                </a:solidFill>
                <a:latin typeface="Arial" panose="020B0604020202020204" pitchFamily="34" charset="0"/>
                <a:ea typeface="ＭＳ Ｐゴシック" panose="020B0600070205080204" pitchFamily="34" charset="-128"/>
              </a:defRPr>
            </a:lvl2pPr>
            <a:lvl3pPr marL="1143000" indent="-228600">
              <a:defRPr sz="6100">
                <a:solidFill>
                  <a:schemeClr val="tx1"/>
                </a:solidFill>
                <a:latin typeface="Arial" panose="020B0604020202020204" pitchFamily="34" charset="0"/>
                <a:ea typeface="ＭＳ Ｐゴシック" panose="020B0600070205080204" pitchFamily="34" charset="-128"/>
              </a:defRPr>
            </a:lvl3pPr>
            <a:lvl4pPr marL="1600200" indent="-228600">
              <a:defRPr sz="6100">
                <a:solidFill>
                  <a:schemeClr val="tx1"/>
                </a:solidFill>
                <a:latin typeface="Arial" panose="020B0604020202020204" pitchFamily="34" charset="0"/>
                <a:ea typeface="ＭＳ Ｐゴシック" panose="020B0600070205080204" pitchFamily="34" charset="-128"/>
              </a:defRPr>
            </a:lvl4pPr>
            <a:lvl5pPr marL="2057400" indent="-228600">
              <a:defRPr sz="6100">
                <a:solidFill>
                  <a:schemeClr val="tx1"/>
                </a:solidFill>
                <a:latin typeface="Arial" panose="020B0604020202020204" pitchFamily="34" charset="0"/>
                <a:ea typeface="ＭＳ Ｐゴシック" panose="020B0600070205080204" pitchFamily="34" charset="-128"/>
              </a:defRPr>
            </a:lvl5pPr>
            <a:lvl6pPr marL="2514600" indent="-228600" defTabSz="3132138"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6pPr>
            <a:lvl7pPr marL="2971800" indent="-228600" defTabSz="3132138"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7pPr>
            <a:lvl8pPr marL="3429000" indent="-228600" defTabSz="3132138"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8pPr>
            <a:lvl9pPr marL="3886200" indent="-228600" defTabSz="3132138"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9pPr>
          </a:lstStyle>
          <a:p>
            <a:pPr algn="just">
              <a:lnSpc>
                <a:spcPct val="130000"/>
              </a:lnSpc>
              <a:buClr>
                <a:srgbClr val="000000"/>
              </a:buClr>
              <a:buSzPct val="100000"/>
            </a:pPr>
            <a:r>
              <a:rPr lang="en-US" altLang="en-US" sz="4000" b="1" dirty="0">
                <a:solidFill>
                  <a:srgbClr val="CD0038"/>
                </a:solidFill>
                <a:latin typeface="IBM Plex Sans" panose="020B0503050203000203" pitchFamily="34" charset="0"/>
                <a:ea typeface="Arial Black" panose="020B0604020202020204" pitchFamily="34" charset="0"/>
                <a:sym typeface="Arial Black" panose="020B0604020202020204" pitchFamily="34" charset="0"/>
              </a:rPr>
              <a:t>Methodology</a:t>
            </a:r>
          </a:p>
          <a:p>
            <a:pPr algn="just">
              <a:lnSpc>
                <a:spcPct val="130000"/>
              </a:lnSpc>
              <a:buClr>
                <a:srgbClr val="000000"/>
              </a:buClr>
              <a:buSzPct val="100000"/>
            </a:pPr>
            <a:r>
              <a:rPr lang="en-US" sz="2400" dirty="0">
                <a:solidFill>
                  <a:srgbClr val="9D1535"/>
                </a:solidFill>
                <a:latin typeface="IBM Plex Sans" panose="020B0503050203000203" pitchFamily="34" charset="0"/>
              </a:rPr>
              <a:t>Research Design: </a:t>
            </a:r>
            <a:r>
              <a:rPr lang="en-US" sz="2400" dirty="0">
                <a:latin typeface="IBM Plex Sans" panose="020B0503050203000203" pitchFamily="34" charset="0"/>
              </a:rPr>
              <a:t>This project follows an experimental design, aiming to support the initial hypothesis. A draft of an optimized mechanized design was completed. Analysis of the farm design then began to determine its ability to achieve its economic and environmental goals.</a:t>
            </a:r>
          </a:p>
          <a:p>
            <a:pPr algn="just">
              <a:lnSpc>
                <a:spcPct val="130000"/>
              </a:lnSpc>
              <a:buClr>
                <a:srgbClr val="000000"/>
              </a:buClr>
              <a:buSzPct val="100000"/>
            </a:pPr>
            <a:r>
              <a:rPr lang="en-US" sz="2400" dirty="0">
                <a:solidFill>
                  <a:srgbClr val="9D1535"/>
                </a:solidFill>
                <a:latin typeface="IBM Plex Sans" panose="020B0503050203000203" pitchFamily="34" charset="0"/>
              </a:rPr>
              <a:t>Procedures: </a:t>
            </a:r>
          </a:p>
          <a:p>
            <a:pPr algn="just">
              <a:lnSpc>
                <a:spcPct val="130000"/>
              </a:lnSpc>
              <a:buClr>
                <a:srgbClr val="000000"/>
              </a:buClr>
              <a:buSzPct val="100000"/>
            </a:pPr>
            <a:r>
              <a:rPr lang="en-US" sz="2400" dirty="0">
                <a:latin typeface="IBM Plex Sans" panose="020B0503050203000203" pitchFamily="34" charset="0"/>
              </a:rPr>
              <a:t>	</a:t>
            </a:r>
            <a:r>
              <a:rPr lang="en-US" sz="2400" dirty="0">
                <a:solidFill>
                  <a:srgbClr val="9D1535"/>
                </a:solidFill>
                <a:latin typeface="IBM Plex Sans" panose="020B0503050203000203" pitchFamily="34" charset="0"/>
              </a:rPr>
              <a:t>Data Collection: </a:t>
            </a:r>
            <a:r>
              <a:rPr lang="en-US" sz="2400" dirty="0">
                <a:latin typeface="IBM Plex Sans" panose="020B0503050203000203" pitchFamily="34" charset="0"/>
              </a:rPr>
              <a:t>Research was relevant to the final design and analysis; existing mechanisms, usable materials, cost of materials, seaweed production, energy consumption.</a:t>
            </a:r>
          </a:p>
          <a:p>
            <a:pPr algn="just">
              <a:lnSpc>
                <a:spcPct val="130000"/>
              </a:lnSpc>
              <a:buClr>
                <a:srgbClr val="000000"/>
              </a:buClr>
              <a:buSzPct val="100000"/>
            </a:pPr>
            <a:r>
              <a:rPr lang="en-US" sz="2400" dirty="0">
                <a:latin typeface="IBM Plex Sans" panose="020B0503050203000203" pitchFamily="34" charset="0"/>
              </a:rPr>
              <a:t>	</a:t>
            </a:r>
            <a:r>
              <a:rPr lang="en-US" sz="2400" dirty="0">
                <a:solidFill>
                  <a:srgbClr val="9D1535"/>
                </a:solidFill>
                <a:latin typeface="IBM Plex Sans" panose="020B0503050203000203" pitchFamily="34" charset="0"/>
              </a:rPr>
              <a:t>Farm Design:</a:t>
            </a:r>
            <a:r>
              <a:rPr lang="en-US" sz="2400" dirty="0">
                <a:latin typeface="IBM Plex Sans" panose="020B0503050203000203" pitchFamily="34" charset="0"/>
              </a:rPr>
              <a:t> Pros and cons charts and weighted decision matrices were used to make design choices. The final design was revisited and refined based on mathematical analysis with the radius as the independent variable.</a:t>
            </a:r>
          </a:p>
          <a:p>
            <a:pPr algn="just">
              <a:lnSpc>
                <a:spcPct val="130000"/>
              </a:lnSpc>
              <a:buClr>
                <a:srgbClr val="000000"/>
              </a:buClr>
              <a:buSzPct val="100000"/>
            </a:pPr>
            <a:r>
              <a:rPr lang="en-US" sz="2400" dirty="0">
                <a:solidFill>
                  <a:srgbClr val="9D1535"/>
                </a:solidFill>
                <a:latin typeface="IBM Plex Sans" panose="020B0503050203000203" pitchFamily="34" charset="0"/>
              </a:rPr>
              <a:t>	Design Analysis:</a:t>
            </a:r>
            <a:r>
              <a:rPr lang="en-US" sz="2400" dirty="0">
                <a:latin typeface="IBM Plex Sans" panose="020B0503050203000203" pitchFamily="34" charset="0"/>
              </a:rPr>
              <a:t> Production and environmental and economic impacts were directly compared to those of a comparative traditional or non-blue energy farm.</a:t>
            </a:r>
          </a:p>
          <a:p>
            <a:pPr algn="just">
              <a:lnSpc>
                <a:spcPct val="130000"/>
              </a:lnSpc>
              <a:buClr>
                <a:srgbClr val="000000"/>
              </a:buClr>
              <a:buSzPct val="100000"/>
            </a:pPr>
            <a:r>
              <a:rPr lang="en-US" altLang="en-US" sz="4000" b="1" dirty="0">
                <a:solidFill>
                  <a:srgbClr val="CD0038"/>
                </a:solidFill>
                <a:latin typeface="IBM Plex Sans" panose="020B0503050203000203" pitchFamily="34" charset="0"/>
                <a:ea typeface="Arial Black" panose="020B0604020202020204" pitchFamily="34" charset="0"/>
                <a:sym typeface="Arial Black" panose="020B0604020202020204" pitchFamily="34" charset="0"/>
              </a:rPr>
              <a:t>Final Design (1 Buoy Unit):</a:t>
            </a:r>
            <a:endParaRPr lang="en-US" sz="4000" b="1" dirty="0">
              <a:solidFill>
                <a:srgbClr val="000000"/>
              </a:solidFill>
              <a:latin typeface="IBM Plex Sans" panose="020B0503050203000203" pitchFamily="34" charset="0"/>
              <a:ea typeface="Calibri" panose="020F0502020204030204" pitchFamily="34" charset="0"/>
              <a:sym typeface="Calibri" panose="020F0502020204030204" pitchFamily="34" charset="0"/>
            </a:endParaRPr>
          </a:p>
        </p:txBody>
      </p:sp>
      <p:sp>
        <p:nvSpPr>
          <p:cNvPr id="10" name="Shape 120">
            <a:extLst>
              <a:ext uri="{FF2B5EF4-FFF2-40B4-BE49-F238E27FC236}">
                <a16:creationId xmlns:a16="http://schemas.microsoft.com/office/drawing/2014/main" id="{A2EBEC17-1D4D-C8B7-E76D-3D80C9A3FA3C}"/>
              </a:ext>
            </a:extLst>
          </p:cNvPr>
          <p:cNvSpPr txBox="1"/>
          <p:nvPr/>
        </p:nvSpPr>
        <p:spPr>
          <a:xfrm>
            <a:off x="11593981" y="5773843"/>
            <a:ext cx="8688388" cy="8878327"/>
          </a:xfrm>
          <a:prstGeom prst="rect">
            <a:avLst/>
          </a:prstGeom>
          <a:noFill/>
          <a:ln>
            <a:noFill/>
          </a:ln>
        </p:spPr>
        <p:style>
          <a:lnRef idx="2">
            <a:schemeClr val="dk1"/>
          </a:lnRef>
          <a:fillRef idx="1">
            <a:schemeClr val="lt1"/>
          </a:fillRef>
          <a:effectRef idx="0">
            <a:schemeClr val="dk1"/>
          </a:effectRef>
          <a:fontRef idx="minor">
            <a:schemeClr val="dk1"/>
          </a:fontRef>
        </p:style>
        <p:txBody>
          <a:bodyPr lIns="91425" tIns="45700" rIns="91425" bIns="45700"/>
          <a:lstStyle>
            <a:lvl1pPr>
              <a:defRPr sz="6100">
                <a:solidFill>
                  <a:schemeClr val="tx1"/>
                </a:solidFill>
                <a:latin typeface="Arial" panose="020B0604020202020204" pitchFamily="34" charset="0"/>
                <a:ea typeface="ＭＳ Ｐゴシック" panose="020B0600070205080204" pitchFamily="34" charset="-128"/>
              </a:defRPr>
            </a:lvl1pPr>
            <a:lvl2pPr marL="742950" indent="-285750">
              <a:defRPr sz="6100">
                <a:solidFill>
                  <a:schemeClr val="tx1"/>
                </a:solidFill>
                <a:latin typeface="Arial" panose="020B0604020202020204" pitchFamily="34" charset="0"/>
                <a:ea typeface="ＭＳ Ｐゴシック" panose="020B0600070205080204" pitchFamily="34" charset="-128"/>
              </a:defRPr>
            </a:lvl2pPr>
            <a:lvl3pPr marL="1143000" indent="-228600">
              <a:defRPr sz="6100">
                <a:solidFill>
                  <a:schemeClr val="tx1"/>
                </a:solidFill>
                <a:latin typeface="Arial" panose="020B0604020202020204" pitchFamily="34" charset="0"/>
                <a:ea typeface="ＭＳ Ｐゴシック" panose="020B0600070205080204" pitchFamily="34" charset="-128"/>
              </a:defRPr>
            </a:lvl3pPr>
            <a:lvl4pPr marL="1600200" indent="-228600">
              <a:defRPr sz="6100">
                <a:solidFill>
                  <a:schemeClr val="tx1"/>
                </a:solidFill>
                <a:latin typeface="Arial" panose="020B0604020202020204" pitchFamily="34" charset="0"/>
                <a:ea typeface="ＭＳ Ｐゴシック" panose="020B0600070205080204" pitchFamily="34" charset="-128"/>
              </a:defRPr>
            </a:lvl4pPr>
            <a:lvl5pPr marL="2057400" indent="-228600">
              <a:defRPr sz="6100">
                <a:solidFill>
                  <a:schemeClr val="tx1"/>
                </a:solidFill>
                <a:latin typeface="Arial" panose="020B0604020202020204" pitchFamily="34" charset="0"/>
                <a:ea typeface="ＭＳ Ｐゴシック" panose="020B0600070205080204" pitchFamily="34" charset="-128"/>
              </a:defRPr>
            </a:lvl5pPr>
            <a:lvl6pPr marL="2514600" indent="-228600" defTabSz="3132138"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6pPr>
            <a:lvl7pPr marL="2971800" indent="-228600" defTabSz="3132138"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7pPr>
            <a:lvl8pPr marL="3429000" indent="-228600" defTabSz="3132138"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8pPr>
            <a:lvl9pPr marL="3886200" indent="-228600" defTabSz="3132138"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9pPr>
          </a:lstStyle>
          <a:p>
            <a:pPr algn="just">
              <a:lnSpc>
                <a:spcPct val="130000"/>
              </a:lnSpc>
              <a:buClr>
                <a:srgbClr val="000000"/>
              </a:buClr>
              <a:buSzPct val="100000"/>
            </a:pPr>
            <a:r>
              <a:rPr lang="en-US" altLang="en-US" sz="4000" b="1" dirty="0">
                <a:solidFill>
                  <a:srgbClr val="CD0038"/>
                </a:solidFill>
                <a:latin typeface="IBM Plex Sans" panose="020B0503050203000203" pitchFamily="34" charset="0"/>
                <a:ea typeface="Arial Black" panose="020B0604020202020204" pitchFamily="34" charset="0"/>
                <a:sym typeface="Arial Black" panose="020B0604020202020204" pitchFamily="34" charset="0"/>
              </a:rPr>
              <a:t>Final Design Operational:</a:t>
            </a:r>
          </a:p>
          <a:p>
            <a:pPr algn="just">
              <a:lnSpc>
                <a:spcPct val="130000"/>
              </a:lnSpc>
              <a:buClr>
                <a:srgbClr val="000000"/>
              </a:buClr>
              <a:buSzPct val="100000"/>
            </a:pPr>
            <a:endParaRPr lang="en-US" altLang="en-US" sz="4000" b="1" dirty="0">
              <a:solidFill>
                <a:srgbClr val="CD0038"/>
              </a:solidFill>
              <a:latin typeface="IBM Plex Sans" panose="020B0503050203000203" pitchFamily="34" charset="0"/>
              <a:ea typeface="Arial Black" panose="020B0604020202020204" pitchFamily="34" charset="0"/>
              <a:sym typeface="Arial Black" panose="020B0604020202020204" pitchFamily="34" charset="0"/>
            </a:endParaRPr>
          </a:p>
          <a:p>
            <a:pPr algn="just">
              <a:lnSpc>
                <a:spcPct val="130000"/>
              </a:lnSpc>
              <a:buClr>
                <a:srgbClr val="000000"/>
              </a:buClr>
              <a:buSzPct val="100000"/>
            </a:pPr>
            <a:endParaRPr lang="en-US" altLang="en-US" sz="4000" b="1" dirty="0">
              <a:solidFill>
                <a:srgbClr val="CD0038"/>
              </a:solidFill>
              <a:latin typeface="IBM Plex Sans" panose="020B0503050203000203" pitchFamily="34" charset="0"/>
              <a:ea typeface="Arial Black" panose="020B0604020202020204" pitchFamily="34" charset="0"/>
              <a:sym typeface="Arial Black" panose="020B0604020202020204" pitchFamily="34" charset="0"/>
            </a:endParaRPr>
          </a:p>
          <a:p>
            <a:pPr algn="just">
              <a:lnSpc>
                <a:spcPct val="130000"/>
              </a:lnSpc>
              <a:buClr>
                <a:srgbClr val="000000"/>
              </a:buClr>
              <a:buSzPct val="100000"/>
            </a:pPr>
            <a:endParaRPr lang="en-US" altLang="en-US" sz="4000" b="1" dirty="0">
              <a:solidFill>
                <a:srgbClr val="CD0038"/>
              </a:solidFill>
              <a:latin typeface="IBM Plex Sans" panose="020B0503050203000203" pitchFamily="34" charset="0"/>
              <a:ea typeface="Arial Black" panose="020B0604020202020204" pitchFamily="34" charset="0"/>
              <a:sym typeface="Arial Black" panose="020B0604020202020204" pitchFamily="34" charset="0"/>
            </a:endParaRPr>
          </a:p>
          <a:p>
            <a:pPr algn="just">
              <a:lnSpc>
                <a:spcPct val="130000"/>
              </a:lnSpc>
              <a:buClr>
                <a:srgbClr val="000000"/>
              </a:buClr>
              <a:buSzPct val="100000"/>
            </a:pPr>
            <a:endParaRPr lang="en-US" altLang="en-US" sz="4000" b="1" dirty="0">
              <a:solidFill>
                <a:srgbClr val="CD0038"/>
              </a:solidFill>
              <a:latin typeface="IBM Plex Sans" panose="020B0503050203000203" pitchFamily="34" charset="0"/>
              <a:ea typeface="Arial Black" panose="020B0604020202020204" pitchFamily="34" charset="0"/>
              <a:sym typeface="Arial Black" panose="020B0604020202020204" pitchFamily="34" charset="0"/>
            </a:endParaRPr>
          </a:p>
          <a:p>
            <a:pPr algn="just">
              <a:lnSpc>
                <a:spcPct val="130000"/>
              </a:lnSpc>
              <a:buClr>
                <a:srgbClr val="000000"/>
              </a:buClr>
              <a:buSzPct val="100000"/>
            </a:pPr>
            <a:r>
              <a:rPr lang="en-US" altLang="en-US" sz="4000" b="1" dirty="0">
                <a:solidFill>
                  <a:srgbClr val="CD0038"/>
                </a:solidFill>
                <a:latin typeface="IBM Plex Sans" panose="020B0503050203000203" pitchFamily="34" charset="0"/>
                <a:ea typeface="Arial Black" panose="020B0604020202020204" pitchFamily="34" charset="0"/>
                <a:sym typeface="Arial Black" panose="020B0604020202020204" pitchFamily="34" charset="0"/>
              </a:rPr>
              <a:t>Analysis Results</a:t>
            </a:r>
          </a:p>
          <a:p>
            <a:pPr algn="just">
              <a:lnSpc>
                <a:spcPct val="130000"/>
              </a:lnSpc>
              <a:buClr>
                <a:srgbClr val="000000"/>
              </a:buClr>
              <a:buSzPct val="100000"/>
            </a:pPr>
            <a:r>
              <a:rPr lang="en-US" sz="2400" dirty="0">
                <a:latin typeface="IBM Plex Sans" panose="020B0503050203000203" pitchFamily="34" charset="0"/>
              </a:rPr>
              <a:t>To compare the final design to commercial farms, estimates are based on a farm of 43 buoy units.</a:t>
            </a:r>
          </a:p>
          <a:p>
            <a:pPr algn="just">
              <a:lnSpc>
                <a:spcPct val="130000"/>
              </a:lnSpc>
              <a:buClr>
                <a:srgbClr val="000000"/>
              </a:buClr>
              <a:buSzPct val="100000"/>
            </a:pPr>
            <a:r>
              <a:rPr lang="en-US" sz="2400" dirty="0">
                <a:solidFill>
                  <a:srgbClr val="9D1535"/>
                </a:solidFill>
                <a:latin typeface="IBM Plex Sans" panose="020B0503050203000203" pitchFamily="34" charset="0"/>
              </a:rPr>
              <a:t>Production, Economic, and Environmental Comparison:</a:t>
            </a:r>
          </a:p>
          <a:p>
            <a:pPr algn="just">
              <a:lnSpc>
                <a:spcPct val="130000"/>
              </a:lnSpc>
              <a:buClr>
                <a:srgbClr val="000000"/>
              </a:buClr>
              <a:buSzPct val="100000"/>
            </a:pPr>
            <a:endParaRPr lang="en-US" sz="2400" dirty="0">
              <a:solidFill>
                <a:srgbClr val="9D1535"/>
              </a:solidFill>
              <a:latin typeface="IBM Plex Sans" panose="020B0503050203000203" pitchFamily="34" charset="0"/>
            </a:endParaRPr>
          </a:p>
          <a:p>
            <a:pPr algn="just">
              <a:lnSpc>
                <a:spcPct val="130000"/>
              </a:lnSpc>
              <a:buClr>
                <a:srgbClr val="000000"/>
              </a:buClr>
              <a:buSzPct val="100000"/>
            </a:pPr>
            <a:endParaRPr lang="en-US" sz="2400" dirty="0">
              <a:solidFill>
                <a:srgbClr val="9D1535"/>
              </a:solidFill>
              <a:latin typeface="IBM Plex Sans" panose="020B0503050203000203" pitchFamily="34" charset="0"/>
            </a:endParaRPr>
          </a:p>
          <a:p>
            <a:pPr algn="just">
              <a:lnSpc>
                <a:spcPct val="130000"/>
              </a:lnSpc>
              <a:buClr>
                <a:srgbClr val="000000"/>
              </a:buClr>
              <a:buSzPct val="100000"/>
            </a:pPr>
            <a:endParaRPr lang="en-US" sz="2400" dirty="0">
              <a:solidFill>
                <a:srgbClr val="9D1535"/>
              </a:solidFill>
              <a:latin typeface="IBM Plex Sans" panose="020B0503050203000203" pitchFamily="34" charset="0"/>
            </a:endParaRPr>
          </a:p>
          <a:p>
            <a:pPr algn="just">
              <a:lnSpc>
                <a:spcPct val="130000"/>
              </a:lnSpc>
              <a:buClr>
                <a:srgbClr val="000000"/>
              </a:buClr>
              <a:buSzPct val="100000"/>
            </a:pPr>
            <a:endParaRPr lang="en-US" sz="2400" dirty="0">
              <a:solidFill>
                <a:srgbClr val="9D1535"/>
              </a:solidFill>
              <a:latin typeface="IBM Plex Sans" panose="020B0503050203000203" pitchFamily="34" charset="0"/>
            </a:endParaRPr>
          </a:p>
          <a:p>
            <a:pPr algn="just">
              <a:lnSpc>
                <a:spcPct val="130000"/>
              </a:lnSpc>
              <a:buClr>
                <a:srgbClr val="000000"/>
              </a:buClr>
              <a:buSzPct val="100000"/>
            </a:pPr>
            <a:endParaRPr lang="en-US" sz="2400" dirty="0">
              <a:solidFill>
                <a:srgbClr val="9D1535"/>
              </a:solidFill>
              <a:latin typeface="IBM Plex Sans" panose="020B0503050203000203" pitchFamily="34" charset="0"/>
            </a:endParaRPr>
          </a:p>
          <a:p>
            <a:pPr algn="just">
              <a:lnSpc>
                <a:spcPct val="130000"/>
              </a:lnSpc>
              <a:buClr>
                <a:srgbClr val="000000"/>
              </a:buClr>
              <a:buSzPct val="100000"/>
            </a:pPr>
            <a:endParaRPr lang="en-US" sz="2400" dirty="0">
              <a:solidFill>
                <a:srgbClr val="9D1535"/>
              </a:solidFill>
              <a:latin typeface="IBM Plex Sans" panose="020B0503050203000203" pitchFamily="34" charset="0"/>
            </a:endParaRPr>
          </a:p>
          <a:p>
            <a:pPr algn="just">
              <a:lnSpc>
                <a:spcPct val="130000"/>
              </a:lnSpc>
              <a:buClr>
                <a:srgbClr val="000000"/>
              </a:buClr>
              <a:buSzPct val="100000"/>
            </a:pPr>
            <a:endParaRPr lang="en-US" sz="2400" dirty="0">
              <a:solidFill>
                <a:srgbClr val="9D1535"/>
              </a:solidFill>
              <a:latin typeface="IBM Plex Sans" panose="020B0503050203000203" pitchFamily="34" charset="0"/>
            </a:endParaRPr>
          </a:p>
          <a:p>
            <a:pPr algn="just">
              <a:lnSpc>
                <a:spcPct val="130000"/>
              </a:lnSpc>
              <a:buClr>
                <a:srgbClr val="000000"/>
              </a:buClr>
              <a:buSzPct val="100000"/>
            </a:pPr>
            <a:r>
              <a:rPr lang="en-US" sz="2400" dirty="0">
                <a:solidFill>
                  <a:srgbClr val="9D1535"/>
                </a:solidFill>
                <a:latin typeface="IBM Plex Sans" panose="020B0503050203000203" pitchFamily="34" charset="0"/>
              </a:rPr>
              <a:t>Small Wave Tank Model:</a:t>
            </a:r>
          </a:p>
          <a:p>
            <a:pPr algn="just">
              <a:lnSpc>
                <a:spcPct val="130000"/>
              </a:lnSpc>
              <a:buClr>
                <a:srgbClr val="000000"/>
              </a:buClr>
              <a:buSzPct val="100000"/>
            </a:pPr>
            <a:endParaRPr lang="en-US" sz="2400" dirty="0">
              <a:solidFill>
                <a:srgbClr val="9D1535"/>
              </a:solidFill>
              <a:latin typeface="IBM Plex Sans" panose="020B0503050203000203" pitchFamily="34" charset="0"/>
            </a:endParaRPr>
          </a:p>
          <a:p>
            <a:pPr algn="just">
              <a:lnSpc>
                <a:spcPct val="130000"/>
              </a:lnSpc>
              <a:buClr>
                <a:srgbClr val="000000"/>
              </a:buClr>
              <a:buSzPct val="100000"/>
            </a:pPr>
            <a:endParaRPr lang="en-US" sz="2400" dirty="0">
              <a:solidFill>
                <a:srgbClr val="9D1535"/>
              </a:solidFill>
              <a:latin typeface="IBM Plex Sans" panose="020B0503050203000203" pitchFamily="34" charset="0"/>
            </a:endParaRPr>
          </a:p>
          <a:p>
            <a:pPr algn="just">
              <a:lnSpc>
                <a:spcPct val="130000"/>
              </a:lnSpc>
              <a:buClr>
                <a:srgbClr val="000000"/>
              </a:buClr>
              <a:buSzPct val="100000"/>
            </a:pPr>
            <a:endParaRPr lang="en-US" sz="2400" dirty="0">
              <a:solidFill>
                <a:srgbClr val="9D1535"/>
              </a:solidFill>
              <a:latin typeface="IBM Plex Sans" panose="020B0503050203000203" pitchFamily="34" charset="0"/>
            </a:endParaRPr>
          </a:p>
          <a:p>
            <a:pPr algn="just">
              <a:lnSpc>
                <a:spcPct val="130000"/>
              </a:lnSpc>
              <a:buClr>
                <a:srgbClr val="000000"/>
              </a:buClr>
              <a:buSzPct val="100000"/>
            </a:pPr>
            <a:endParaRPr lang="en-US" sz="2400" dirty="0">
              <a:solidFill>
                <a:srgbClr val="9D1535"/>
              </a:solidFill>
              <a:latin typeface="IBM Plex Sans" panose="020B0503050203000203" pitchFamily="34" charset="0"/>
            </a:endParaRPr>
          </a:p>
          <a:p>
            <a:pPr algn="just">
              <a:lnSpc>
                <a:spcPct val="130000"/>
              </a:lnSpc>
              <a:buClr>
                <a:srgbClr val="000000"/>
              </a:buClr>
              <a:buSzPct val="100000"/>
            </a:pPr>
            <a:endParaRPr lang="en-US" sz="2400" dirty="0">
              <a:solidFill>
                <a:srgbClr val="9D1535"/>
              </a:solidFill>
              <a:latin typeface="IBM Plex Sans" panose="020B0503050203000203" pitchFamily="34" charset="0"/>
            </a:endParaRPr>
          </a:p>
          <a:p>
            <a:pPr algn="just">
              <a:lnSpc>
                <a:spcPct val="130000"/>
              </a:lnSpc>
              <a:buClr>
                <a:srgbClr val="000000"/>
              </a:buClr>
              <a:buSzPct val="100000"/>
            </a:pPr>
            <a:endParaRPr lang="en-US" sz="2400" dirty="0">
              <a:latin typeface="IBM Plex Sans" panose="020B0503050203000203" pitchFamily="34" charset="0"/>
            </a:endParaRPr>
          </a:p>
        </p:txBody>
      </p:sp>
      <p:sp>
        <p:nvSpPr>
          <p:cNvPr id="13" name="Shape 120">
            <a:extLst>
              <a:ext uri="{FF2B5EF4-FFF2-40B4-BE49-F238E27FC236}">
                <a16:creationId xmlns:a16="http://schemas.microsoft.com/office/drawing/2014/main" id="{5CB5C016-7C65-AF2D-F51F-FEC93F418C9A}"/>
              </a:ext>
            </a:extLst>
          </p:cNvPr>
          <p:cNvSpPr txBox="1"/>
          <p:nvPr/>
        </p:nvSpPr>
        <p:spPr>
          <a:xfrm>
            <a:off x="11593981" y="17975962"/>
            <a:ext cx="8688388" cy="10963652"/>
          </a:xfrm>
          <a:prstGeom prst="rect">
            <a:avLst/>
          </a:prstGeom>
          <a:noFill/>
          <a:ln>
            <a:noFill/>
          </a:ln>
        </p:spPr>
        <p:style>
          <a:lnRef idx="2">
            <a:schemeClr val="dk1"/>
          </a:lnRef>
          <a:fillRef idx="1">
            <a:schemeClr val="lt1"/>
          </a:fillRef>
          <a:effectRef idx="0">
            <a:schemeClr val="dk1"/>
          </a:effectRef>
          <a:fontRef idx="minor">
            <a:schemeClr val="dk1"/>
          </a:fontRef>
        </p:style>
        <p:txBody>
          <a:bodyPr lIns="91425" tIns="45700" rIns="91425" bIns="45700"/>
          <a:lstStyle>
            <a:lvl1pPr>
              <a:defRPr sz="6100">
                <a:solidFill>
                  <a:schemeClr val="tx1"/>
                </a:solidFill>
                <a:latin typeface="Arial" panose="020B0604020202020204" pitchFamily="34" charset="0"/>
                <a:ea typeface="ＭＳ Ｐゴシック" panose="020B0600070205080204" pitchFamily="34" charset="-128"/>
              </a:defRPr>
            </a:lvl1pPr>
            <a:lvl2pPr marL="742950" indent="-285750">
              <a:defRPr sz="6100">
                <a:solidFill>
                  <a:schemeClr val="tx1"/>
                </a:solidFill>
                <a:latin typeface="Arial" panose="020B0604020202020204" pitchFamily="34" charset="0"/>
                <a:ea typeface="ＭＳ Ｐゴシック" panose="020B0600070205080204" pitchFamily="34" charset="-128"/>
              </a:defRPr>
            </a:lvl2pPr>
            <a:lvl3pPr marL="1143000" indent="-228600">
              <a:defRPr sz="6100">
                <a:solidFill>
                  <a:schemeClr val="tx1"/>
                </a:solidFill>
                <a:latin typeface="Arial" panose="020B0604020202020204" pitchFamily="34" charset="0"/>
                <a:ea typeface="ＭＳ Ｐゴシック" panose="020B0600070205080204" pitchFamily="34" charset="-128"/>
              </a:defRPr>
            </a:lvl3pPr>
            <a:lvl4pPr marL="1600200" indent="-228600">
              <a:defRPr sz="6100">
                <a:solidFill>
                  <a:schemeClr val="tx1"/>
                </a:solidFill>
                <a:latin typeface="Arial" panose="020B0604020202020204" pitchFamily="34" charset="0"/>
                <a:ea typeface="ＭＳ Ｐゴシック" panose="020B0600070205080204" pitchFamily="34" charset="-128"/>
              </a:defRPr>
            </a:lvl4pPr>
            <a:lvl5pPr marL="2057400" indent="-228600">
              <a:defRPr sz="6100">
                <a:solidFill>
                  <a:schemeClr val="tx1"/>
                </a:solidFill>
                <a:latin typeface="Arial" panose="020B0604020202020204" pitchFamily="34" charset="0"/>
                <a:ea typeface="ＭＳ Ｐゴシック" panose="020B0600070205080204" pitchFamily="34" charset="-128"/>
              </a:defRPr>
            </a:lvl5pPr>
            <a:lvl6pPr marL="2514600" indent="-228600" defTabSz="3132138"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6pPr>
            <a:lvl7pPr marL="2971800" indent="-228600" defTabSz="3132138"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7pPr>
            <a:lvl8pPr marL="3429000" indent="-228600" defTabSz="3132138"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8pPr>
            <a:lvl9pPr marL="3886200" indent="-228600" defTabSz="3132138" eaLnBrk="0" fontAlgn="base" hangingPunct="0">
              <a:spcBef>
                <a:spcPct val="0"/>
              </a:spcBef>
              <a:spcAft>
                <a:spcPct val="0"/>
              </a:spcAft>
              <a:defRPr sz="6100">
                <a:solidFill>
                  <a:schemeClr val="tx1"/>
                </a:solidFill>
                <a:latin typeface="Arial" panose="020B0604020202020204" pitchFamily="34" charset="0"/>
                <a:ea typeface="ＭＳ Ｐゴシック" panose="020B0600070205080204" pitchFamily="34" charset="-128"/>
              </a:defRPr>
            </a:lvl9pPr>
          </a:lstStyle>
          <a:p>
            <a:pPr algn="just">
              <a:lnSpc>
                <a:spcPct val="130000"/>
              </a:lnSpc>
              <a:buClr>
                <a:srgbClr val="000000"/>
              </a:buClr>
              <a:buSzPct val="100000"/>
            </a:pPr>
            <a:r>
              <a:rPr lang="en-US" altLang="en-US" sz="4000" b="1" dirty="0">
                <a:solidFill>
                  <a:srgbClr val="CD0038"/>
                </a:solidFill>
                <a:latin typeface="IBM Plex Sans" panose="020B0503050203000203" pitchFamily="34" charset="0"/>
                <a:ea typeface="Arial Black" panose="020B0604020202020204" pitchFamily="34" charset="0"/>
                <a:sym typeface="Arial Black" panose="020B0604020202020204" pitchFamily="34" charset="0"/>
              </a:rPr>
              <a:t>Discussion</a:t>
            </a:r>
          </a:p>
          <a:p>
            <a:pPr algn="just">
              <a:lnSpc>
                <a:spcPct val="130000"/>
              </a:lnSpc>
              <a:buClr>
                <a:srgbClr val="000000"/>
              </a:buClr>
              <a:buSzPct val="100000"/>
            </a:pPr>
            <a:r>
              <a:rPr lang="en-US" sz="2400" dirty="0">
                <a:latin typeface="IBM Plex Sans" panose="020B0503050203000203" pitchFamily="34" charset="0"/>
              </a:rPr>
              <a:t>This depth cycling design demonstrates potential to be both profitable and environmentally sustainable at 1-acre, increasing production by four times. This supports the hypothesis and shows promise for benefitting the economies and directly contributing to the livelihoods of members within environmental justice communities.</a:t>
            </a:r>
            <a:endParaRPr lang="en-US" sz="2400" dirty="0">
              <a:latin typeface="IBM Plex Sans" panose="020B0503050203000203" pitchFamily="34" charset="0"/>
              <a:sym typeface="Calibri" panose="020F0502020204030204" pitchFamily="34" charset="0"/>
            </a:endParaRPr>
          </a:p>
          <a:p>
            <a:pPr algn="just">
              <a:lnSpc>
                <a:spcPct val="130000"/>
              </a:lnSpc>
              <a:buClr>
                <a:srgbClr val="000000"/>
              </a:buClr>
              <a:buSzPct val="100000"/>
            </a:pPr>
            <a:r>
              <a:rPr lang="en-US" sz="2800" b="1" dirty="0">
                <a:solidFill>
                  <a:srgbClr val="CD0038"/>
                </a:solidFill>
                <a:latin typeface="IBM Plex Sans" panose="020B0503050203000203" pitchFamily="34" charset="0"/>
                <a:sym typeface="Calibri" panose="020F0502020204030204" pitchFamily="34" charset="0"/>
              </a:rPr>
              <a:t>Limitations: </a:t>
            </a:r>
            <a:r>
              <a:rPr lang="en-US" sz="2400" dirty="0">
                <a:latin typeface="IBM Plex Sans" panose="020B0503050203000203" pitchFamily="34" charset="0"/>
              </a:rPr>
              <a:t>There is only one available scholarly article documenting an attempt to depth-cycle a seaweed farm. The time dedicated to designing an optimized depth-cycling farm from scratch consumed much of the limited time to complete this study, and analyses were kept highly concise as a result.</a:t>
            </a:r>
          </a:p>
          <a:p>
            <a:pPr algn="just">
              <a:lnSpc>
                <a:spcPct val="130000"/>
              </a:lnSpc>
              <a:buClr>
                <a:srgbClr val="000000"/>
              </a:buClr>
              <a:buSzPct val="100000"/>
            </a:pPr>
            <a:r>
              <a:rPr lang="en-US" sz="4000" b="1" dirty="0">
                <a:solidFill>
                  <a:srgbClr val="CD0038"/>
                </a:solidFill>
                <a:latin typeface="IBM Plex Sans" panose="020B0503050203000203" pitchFamily="34" charset="0"/>
                <a:sym typeface="Calibri" panose="020F0502020204030204" pitchFamily="34" charset="0"/>
              </a:rPr>
              <a:t>Conclusion</a:t>
            </a:r>
          </a:p>
          <a:p>
            <a:pPr algn="just">
              <a:lnSpc>
                <a:spcPct val="130000"/>
              </a:lnSpc>
              <a:buClr>
                <a:srgbClr val="000000"/>
              </a:buClr>
              <a:buSzPct val="100000"/>
            </a:pPr>
            <a:r>
              <a:rPr lang="en-US" sz="2400" dirty="0">
                <a:latin typeface="IBM Plex Sans" panose="020B0503050203000203" pitchFamily="34" charset="0"/>
              </a:rPr>
              <a:t>Proving cost effective, these mechanized variable-displacement buoy units can be implemented in offshore waters off of any coast with a suitable climate. Coastal environmental justice communities can reap the benefits of increased production and job opportunities without the consequences of environmental pollution to facilitate it. These buoy units offer potential for environmental benefit instead.</a:t>
            </a:r>
            <a:endParaRPr lang="en-US" sz="2400" dirty="0">
              <a:latin typeface="IBM Plex Sans" panose="020B0503050203000203" pitchFamily="34" charset="0"/>
              <a:sym typeface="Calibri" panose="020F0502020204030204" pitchFamily="34" charset="0"/>
            </a:endParaRPr>
          </a:p>
        </p:txBody>
      </p:sp>
      <p:pic>
        <p:nvPicPr>
          <p:cNvPr id="6" name="Picture 5" descr="A diagram of a plant growing&#10;&#10;AI-generated content may be incorrect.">
            <a:extLst>
              <a:ext uri="{FF2B5EF4-FFF2-40B4-BE49-F238E27FC236}">
                <a16:creationId xmlns:a16="http://schemas.microsoft.com/office/drawing/2014/main" id="{084961E7-448D-F2A7-2D76-49C132768E49}"/>
              </a:ext>
            </a:extLst>
          </p:cNvPr>
          <p:cNvPicPr>
            <a:picLocks noChangeAspect="1"/>
          </p:cNvPicPr>
          <p:nvPr/>
        </p:nvPicPr>
        <p:blipFill>
          <a:blip r:embed="rId2"/>
          <a:stretch>
            <a:fillRect/>
          </a:stretch>
        </p:blipFill>
        <p:spPr>
          <a:xfrm>
            <a:off x="6418912" y="25969927"/>
            <a:ext cx="4095101" cy="2198126"/>
          </a:xfrm>
          <a:prstGeom prst="rect">
            <a:avLst/>
          </a:prstGeom>
        </p:spPr>
      </p:pic>
      <p:pic>
        <p:nvPicPr>
          <p:cNvPr id="35" name="Picture 34">
            <a:extLst>
              <a:ext uri="{FF2B5EF4-FFF2-40B4-BE49-F238E27FC236}">
                <a16:creationId xmlns:a16="http://schemas.microsoft.com/office/drawing/2014/main" id="{999A2E01-E314-9733-A39A-520C4D8ACD75}"/>
              </a:ext>
            </a:extLst>
          </p:cNvPr>
          <p:cNvPicPr>
            <a:picLocks noChangeAspect="1"/>
          </p:cNvPicPr>
          <p:nvPr/>
        </p:nvPicPr>
        <p:blipFill>
          <a:blip r:embed="rId3">
            <a:extLst>
              <a:ext uri="{28A0092B-C50C-407E-A947-70E740481C1C}">
                <a14:useLocalDpi xmlns:a14="http://schemas.microsoft.com/office/drawing/2010/main" val="0"/>
              </a:ext>
            </a:extLst>
          </a:blip>
          <a:srcRect t="40954" b="6569"/>
          <a:stretch>
            <a:fillRect/>
          </a:stretch>
        </p:blipFill>
        <p:spPr bwMode="auto">
          <a:xfrm>
            <a:off x="13110732" y="15803978"/>
            <a:ext cx="5903701" cy="2322858"/>
          </a:xfrm>
          <a:prstGeom prst="rect">
            <a:avLst/>
          </a:prstGeom>
          <a:noFill/>
          <a:ln>
            <a:noFill/>
          </a:ln>
        </p:spPr>
      </p:pic>
      <p:pic>
        <p:nvPicPr>
          <p:cNvPr id="37" name="Picture 36">
            <a:extLst>
              <a:ext uri="{FF2B5EF4-FFF2-40B4-BE49-F238E27FC236}">
                <a16:creationId xmlns:a16="http://schemas.microsoft.com/office/drawing/2014/main" id="{BF70C0D7-3DF8-42C3-09EA-8DC7ED6920D4}"/>
              </a:ext>
            </a:extLst>
          </p:cNvPr>
          <p:cNvPicPr>
            <a:picLocks noChangeAspect="1"/>
          </p:cNvPicPr>
          <p:nvPr/>
        </p:nvPicPr>
        <p:blipFill>
          <a:blip r:embed="rId4"/>
          <a:stretch>
            <a:fillRect/>
          </a:stretch>
        </p:blipFill>
        <p:spPr>
          <a:xfrm>
            <a:off x="12896132" y="14091860"/>
            <a:ext cx="6332900" cy="1120620"/>
          </a:xfrm>
          <a:prstGeom prst="rect">
            <a:avLst/>
          </a:prstGeom>
        </p:spPr>
      </p:pic>
      <p:pic>
        <p:nvPicPr>
          <p:cNvPr id="39" name="Picture 38">
            <a:extLst>
              <a:ext uri="{FF2B5EF4-FFF2-40B4-BE49-F238E27FC236}">
                <a16:creationId xmlns:a16="http://schemas.microsoft.com/office/drawing/2014/main" id="{CF4CF543-EF13-F84B-F4DB-25CDE4D392B0}"/>
              </a:ext>
            </a:extLst>
          </p:cNvPr>
          <p:cNvPicPr>
            <a:picLocks noChangeAspect="1"/>
          </p:cNvPicPr>
          <p:nvPr/>
        </p:nvPicPr>
        <p:blipFill>
          <a:blip r:embed="rId5"/>
          <a:stretch>
            <a:fillRect/>
          </a:stretch>
        </p:blipFill>
        <p:spPr>
          <a:xfrm>
            <a:off x="11718388" y="12019714"/>
            <a:ext cx="8688388" cy="1972308"/>
          </a:xfrm>
          <a:prstGeom prst="rect">
            <a:avLst/>
          </a:prstGeom>
        </p:spPr>
      </p:pic>
      <p:pic>
        <p:nvPicPr>
          <p:cNvPr id="40" name="Picture 39" descr="A diagram of a circle with lines and a circle with a circle in the middle&#10;&#10;AI-generated content may be incorrect.">
            <a:extLst>
              <a:ext uri="{FF2B5EF4-FFF2-40B4-BE49-F238E27FC236}">
                <a16:creationId xmlns:a16="http://schemas.microsoft.com/office/drawing/2014/main" id="{737EA711-DF10-6106-AF23-BC72038AEFF1}"/>
              </a:ext>
            </a:extLst>
          </p:cNvPr>
          <p:cNvPicPr>
            <a:picLocks noChangeAspect="1"/>
          </p:cNvPicPr>
          <p:nvPr/>
        </p:nvPicPr>
        <p:blipFill>
          <a:blip r:embed="rId6"/>
          <a:stretch>
            <a:fillRect/>
          </a:stretch>
        </p:blipFill>
        <p:spPr>
          <a:xfrm>
            <a:off x="1825625" y="24948277"/>
            <a:ext cx="4542416" cy="3219776"/>
          </a:xfrm>
          <a:prstGeom prst="rect">
            <a:avLst/>
          </a:prstGeom>
        </p:spPr>
      </p:pic>
      <p:pic>
        <p:nvPicPr>
          <p:cNvPr id="42" name="Picture 41" descr="A diagram of a fishing line&#10;&#10;AI-generated content may be incorrect.">
            <a:extLst>
              <a:ext uri="{FF2B5EF4-FFF2-40B4-BE49-F238E27FC236}">
                <a16:creationId xmlns:a16="http://schemas.microsoft.com/office/drawing/2014/main" id="{6DF3077C-1277-17ED-DE85-B90C71A7D586}"/>
              </a:ext>
            </a:extLst>
          </p:cNvPr>
          <p:cNvPicPr>
            <a:picLocks noChangeAspect="1"/>
          </p:cNvPicPr>
          <p:nvPr/>
        </p:nvPicPr>
        <p:blipFill>
          <a:blip r:embed="rId7"/>
          <a:srcRect l="17830" t="5834" r="18746"/>
          <a:stretch>
            <a:fillRect/>
          </a:stretch>
        </p:blipFill>
        <p:spPr>
          <a:xfrm>
            <a:off x="11847810" y="6606465"/>
            <a:ext cx="2975903" cy="3198904"/>
          </a:xfrm>
          <a:prstGeom prst="rect">
            <a:avLst/>
          </a:prstGeom>
        </p:spPr>
      </p:pic>
      <p:pic>
        <p:nvPicPr>
          <p:cNvPr id="44" name="Picture 43" descr="A screenshot of a video game&#10;&#10;AI-generated content may be incorrect.">
            <a:extLst>
              <a:ext uri="{FF2B5EF4-FFF2-40B4-BE49-F238E27FC236}">
                <a16:creationId xmlns:a16="http://schemas.microsoft.com/office/drawing/2014/main" id="{0B692EBE-D152-2DE0-135D-B95EFD4A5350}"/>
              </a:ext>
            </a:extLst>
          </p:cNvPr>
          <p:cNvPicPr>
            <a:picLocks noChangeAspect="1"/>
          </p:cNvPicPr>
          <p:nvPr/>
        </p:nvPicPr>
        <p:blipFill>
          <a:blip r:embed="rId8"/>
          <a:srcRect l="18189" t="3990" r="17634"/>
          <a:stretch>
            <a:fillRect/>
          </a:stretch>
        </p:blipFill>
        <p:spPr>
          <a:xfrm>
            <a:off x="14911248" y="6555882"/>
            <a:ext cx="3017387" cy="3246115"/>
          </a:xfrm>
          <a:prstGeom prst="rect">
            <a:avLst/>
          </a:prstGeom>
        </p:spPr>
      </p:pic>
      <p:sp>
        <p:nvSpPr>
          <p:cNvPr id="46" name="TextBox 45">
            <a:extLst>
              <a:ext uri="{FF2B5EF4-FFF2-40B4-BE49-F238E27FC236}">
                <a16:creationId xmlns:a16="http://schemas.microsoft.com/office/drawing/2014/main" id="{6B03087D-512C-EF60-0DB4-7DB746B0E0BB}"/>
              </a:ext>
            </a:extLst>
          </p:cNvPr>
          <p:cNvSpPr txBox="1"/>
          <p:nvPr/>
        </p:nvSpPr>
        <p:spPr>
          <a:xfrm>
            <a:off x="17928635" y="7146048"/>
            <a:ext cx="2091266" cy="1861407"/>
          </a:xfrm>
          <a:prstGeom prst="rect">
            <a:avLst/>
          </a:prstGeom>
          <a:noFill/>
        </p:spPr>
        <p:txBody>
          <a:bodyPr wrap="square">
            <a:spAutoFit/>
          </a:bodyPr>
          <a:lstStyle/>
          <a:p>
            <a:pPr algn="just">
              <a:lnSpc>
                <a:spcPct val="130000"/>
              </a:lnSpc>
              <a:buClr>
                <a:srgbClr val="000000"/>
              </a:buClr>
              <a:buSzPct val="100000"/>
            </a:pPr>
            <a:r>
              <a:rPr lang="en-US" altLang="en-US" sz="1800" dirty="0">
                <a:latin typeface="IBM Plex Sans" panose="020B0503050203000203" pitchFamily="34" charset="0"/>
                <a:ea typeface="Arial Black" panose="020B0604020202020204" pitchFamily="34" charset="0"/>
                <a:sym typeface="Arial Black" panose="020B0604020202020204" pitchFamily="34" charset="0"/>
              </a:rPr>
              <a:t>The final design</a:t>
            </a:r>
          </a:p>
          <a:p>
            <a:pPr algn="just">
              <a:lnSpc>
                <a:spcPct val="130000"/>
              </a:lnSpc>
              <a:buClr>
                <a:srgbClr val="000000"/>
              </a:buClr>
              <a:buSzPct val="100000"/>
            </a:pPr>
            <a:r>
              <a:rPr lang="en-US" altLang="en-US" sz="1800" dirty="0">
                <a:latin typeface="IBM Plex Sans" panose="020B0503050203000203" pitchFamily="34" charset="0"/>
                <a:ea typeface="Arial Black" panose="020B0604020202020204" pitchFamily="34" charset="0"/>
                <a:sym typeface="Arial Black" panose="020B0604020202020204" pitchFamily="34" charset="0"/>
              </a:rPr>
              <a:t>raises and lowers</a:t>
            </a:r>
          </a:p>
          <a:p>
            <a:pPr algn="just">
              <a:lnSpc>
                <a:spcPct val="130000"/>
              </a:lnSpc>
              <a:buClr>
                <a:srgbClr val="000000"/>
              </a:buClr>
              <a:buSzPct val="100000"/>
            </a:pPr>
            <a:r>
              <a:rPr lang="en-US" altLang="en-US" sz="1800" dirty="0">
                <a:latin typeface="IBM Plex Sans" panose="020B0503050203000203" pitchFamily="34" charset="0"/>
                <a:ea typeface="Arial Black" panose="020B0604020202020204" pitchFamily="34" charset="0"/>
                <a:sym typeface="Arial Black" panose="020B0604020202020204" pitchFamily="34" charset="0"/>
              </a:rPr>
              <a:t>to optimize </a:t>
            </a:r>
          </a:p>
          <a:p>
            <a:pPr algn="just">
              <a:lnSpc>
                <a:spcPct val="130000"/>
              </a:lnSpc>
              <a:buClr>
                <a:srgbClr val="000000"/>
              </a:buClr>
              <a:buSzPct val="100000"/>
            </a:pPr>
            <a:r>
              <a:rPr lang="en-US" altLang="en-US" sz="1800" dirty="0">
                <a:latin typeface="IBM Plex Sans" panose="020B0503050203000203" pitchFamily="34" charset="0"/>
                <a:ea typeface="Arial Black" panose="020B0604020202020204" pitchFamily="34" charset="0"/>
                <a:sym typeface="Arial Black" panose="020B0604020202020204" pitchFamily="34" charset="0"/>
              </a:rPr>
              <a:t>sunlight and </a:t>
            </a:r>
          </a:p>
          <a:p>
            <a:pPr algn="just">
              <a:lnSpc>
                <a:spcPct val="130000"/>
              </a:lnSpc>
              <a:buClr>
                <a:srgbClr val="000000"/>
              </a:buClr>
              <a:buSzPct val="100000"/>
            </a:pPr>
            <a:r>
              <a:rPr lang="en-US" altLang="en-US" sz="1800" dirty="0">
                <a:latin typeface="IBM Plex Sans" panose="020B0503050203000203" pitchFamily="34" charset="0"/>
                <a:ea typeface="Arial Black" panose="020B0604020202020204" pitchFamily="34" charset="0"/>
                <a:sym typeface="Arial Black" panose="020B0604020202020204" pitchFamily="34" charset="0"/>
              </a:rPr>
              <a:t>nutrient uptake.</a:t>
            </a:r>
          </a:p>
        </p:txBody>
      </p:sp>
      <p:sp>
        <p:nvSpPr>
          <p:cNvPr id="47" name="TextBox 46">
            <a:extLst>
              <a:ext uri="{FF2B5EF4-FFF2-40B4-BE49-F238E27FC236}">
                <a16:creationId xmlns:a16="http://schemas.microsoft.com/office/drawing/2014/main" id="{8F8AC9E3-E560-CD08-9762-B1A76BE84BBE}"/>
              </a:ext>
            </a:extLst>
          </p:cNvPr>
          <p:cNvSpPr txBox="1"/>
          <p:nvPr/>
        </p:nvSpPr>
        <p:spPr>
          <a:xfrm rot="16200000">
            <a:off x="11283834" y="7694776"/>
            <a:ext cx="716526" cy="421013"/>
          </a:xfrm>
          <a:prstGeom prst="rect">
            <a:avLst/>
          </a:prstGeom>
          <a:noFill/>
        </p:spPr>
        <p:txBody>
          <a:bodyPr wrap="square">
            <a:spAutoFit/>
          </a:bodyPr>
          <a:lstStyle/>
          <a:p>
            <a:pPr algn="just">
              <a:lnSpc>
                <a:spcPct val="130000"/>
              </a:lnSpc>
              <a:buClr>
                <a:srgbClr val="000000"/>
              </a:buClr>
              <a:buSzPct val="100000"/>
            </a:pPr>
            <a:r>
              <a:rPr lang="en-US" altLang="en-US" sz="1800" dirty="0">
                <a:latin typeface="IBM Plex Sans" panose="020B0503050203000203" pitchFamily="34" charset="0"/>
                <a:ea typeface="Arial Black" panose="020B0604020202020204" pitchFamily="34" charset="0"/>
                <a:sym typeface="Arial Black" panose="020B0604020202020204" pitchFamily="34" charset="0"/>
              </a:rPr>
              <a:t>80 m</a:t>
            </a:r>
          </a:p>
        </p:txBody>
      </p:sp>
    </p:spTree>
    <p:extLst>
      <p:ext uri="{BB962C8B-B14F-4D97-AF65-F5344CB8AC3E}">
        <p14:creationId xmlns:p14="http://schemas.microsoft.com/office/powerpoint/2010/main" val="11822700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9D255055837E4F9EDA19EC3A91FA75" ma:contentTypeVersion="15" ma:contentTypeDescription="Create a new document." ma:contentTypeScope="" ma:versionID="1819ffb75ac1bfbad8158d1e0a2ef0ed">
  <xsd:schema xmlns:xsd="http://www.w3.org/2001/XMLSchema" xmlns:xs="http://www.w3.org/2001/XMLSchema" xmlns:p="http://schemas.microsoft.com/office/2006/metadata/properties" xmlns:ns2="3adb0ca3-6aed-498b-a868-7ea0b699adef" xmlns:ns3="464bcde1-c40f-43d5-92b7-e943f7d439d2" targetNamespace="http://schemas.microsoft.com/office/2006/metadata/properties" ma:root="true" ma:fieldsID="3d6e626db351dec641c3d6a63d023c30" ns2:_="" ns3:_="">
    <xsd:import namespace="3adb0ca3-6aed-498b-a868-7ea0b699adef"/>
    <xsd:import namespace="464bcde1-c40f-43d5-92b7-e943f7d439d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db0ca3-6aed-498b-a868-7ea0b699ad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4353e65-c854-4760-9052-d90c11bd4c91}" ma:internalName="TaxCatchAll" ma:showField="CatchAllData" ma:web="3adb0ca3-6aed-498b-a868-7ea0b699ade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64bcde1-c40f-43d5-92b7-e943f7d439d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a52586c-27ab-4ec5-821d-30b0f32160b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adb0ca3-6aed-498b-a868-7ea0b699adef" xsi:nil="true"/>
    <lcf76f155ced4ddcb4097134ff3c332f xmlns="464bcde1-c40f-43d5-92b7-e943f7d439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7AB1B79-9BDC-4030-B29A-D3A1A7C4F76C}">
  <ds:schemaRefs>
    <ds:schemaRef ds:uri="http://schemas.microsoft.com/sharepoint/v3/contenttype/forms"/>
  </ds:schemaRefs>
</ds:datastoreItem>
</file>

<file path=customXml/itemProps2.xml><?xml version="1.0" encoding="utf-8"?>
<ds:datastoreItem xmlns:ds="http://schemas.openxmlformats.org/officeDocument/2006/customXml" ds:itemID="{6BA14CA9-2EE4-46C7-81E7-9564A91F9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db0ca3-6aed-498b-a868-7ea0b699adef"/>
    <ds:schemaRef ds:uri="464bcde1-c40f-43d5-92b7-e943f7d439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91B326-39BD-4FE0-BE81-A8B2A252768C}">
  <ds:schemaRefs>
    <ds:schemaRef ds:uri="http://schemas.microsoft.com/office/2006/metadata/properties"/>
    <ds:schemaRef ds:uri="http://schemas.microsoft.com/office/infopath/2007/PartnerControls"/>
    <ds:schemaRef ds:uri="3adb0ca3-6aed-498b-a868-7ea0b699adef"/>
    <ds:schemaRef ds:uri="464bcde1-c40f-43d5-92b7-e943f7d439d2"/>
  </ds:schemaRefs>
</ds:datastoreItem>
</file>

<file path=docProps/app.xml><?xml version="1.0" encoding="utf-8"?>
<Properties xmlns="http://schemas.openxmlformats.org/officeDocument/2006/extended-properties" xmlns:vt="http://schemas.openxmlformats.org/officeDocument/2006/docPropsVTypes">
  <Template>Office Theme</Template>
  <TotalTime>2015</TotalTime>
  <Words>504</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IBM Plex Sans</vt:lpstr>
      <vt:lpstr>Saira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Roberto Lago</dc:creator>
  <cp:lastModifiedBy>Emily Lossman</cp:lastModifiedBy>
  <cp:revision>7</cp:revision>
  <cp:lastPrinted>2024-11-13T19:37:13Z</cp:lastPrinted>
  <dcterms:created xsi:type="dcterms:W3CDTF">2024-11-13T18:51:42Z</dcterms:created>
  <dcterms:modified xsi:type="dcterms:W3CDTF">2025-08-29T23:44:08Z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3fd474-4f3c-44ed-88fb-5cc4bd2471bf_Enabled">
    <vt:lpwstr>true</vt:lpwstr>
  </property>
  <property fmtid="{D5CDD505-2E9C-101B-9397-08002B2CF9AE}" pid="3" name="MSIP_Label_a73fd474-4f3c-44ed-88fb-5cc4bd2471bf_SetDate">
    <vt:lpwstr>2024-11-13T18:55:34Z</vt:lpwstr>
  </property>
  <property fmtid="{D5CDD505-2E9C-101B-9397-08002B2CF9AE}" pid="4" name="MSIP_Label_a73fd474-4f3c-44ed-88fb-5cc4bd2471bf_Method">
    <vt:lpwstr>Standard</vt:lpwstr>
  </property>
  <property fmtid="{D5CDD505-2E9C-101B-9397-08002B2CF9AE}" pid="5" name="MSIP_Label_a73fd474-4f3c-44ed-88fb-5cc4bd2471bf_Name">
    <vt:lpwstr>defa4170-0d19-0005-0004-bc88714345d2</vt:lpwstr>
  </property>
  <property fmtid="{D5CDD505-2E9C-101B-9397-08002B2CF9AE}" pid="6" name="MSIP_Label_a73fd474-4f3c-44ed-88fb-5cc4bd2471bf_SiteId">
    <vt:lpwstr>8d1a69ec-03b5-4345-ae21-dad112f5fb4f</vt:lpwstr>
  </property>
  <property fmtid="{D5CDD505-2E9C-101B-9397-08002B2CF9AE}" pid="7" name="MSIP_Label_a73fd474-4f3c-44ed-88fb-5cc4bd2471bf_ActionId">
    <vt:lpwstr>665cf32d-37d8-403d-8a9b-a30b292005ed</vt:lpwstr>
  </property>
  <property fmtid="{D5CDD505-2E9C-101B-9397-08002B2CF9AE}" pid="8" name="MSIP_Label_a73fd474-4f3c-44ed-88fb-5cc4bd2471bf_ContentBits">
    <vt:lpwstr>0</vt:lpwstr>
  </property>
  <property fmtid="{D5CDD505-2E9C-101B-9397-08002B2CF9AE}" pid="9" name="ContentTypeId">
    <vt:lpwstr>0x010100479D255055837E4F9EDA19EC3A91FA75</vt:lpwstr>
  </property>
</Properties>
</file>